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307" r:id="rId3"/>
    <p:sldId id="328" r:id="rId4"/>
    <p:sldId id="308" r:id="rId5"/>
    <p:sldId id="309" r:id="rId6"/>
    <p:sldId id="329" r:id="rId7"/>
    <p:sldId id="267" r:id="rId8"/>
    <p:sldId id="311" r:id="rId9"/>
    <p:sldId id="312" r:id="rId10"/>
    <p:sldId id="336" r:id="rId11"/>
    <p:sldId id="330" r:id="rId12"/>
    <p:sldId id="331" r:id="rId13"/>
    <p:sldId id="338" r:id="rId14"/>
    <p:sldId id="332" r:id="rId15"/>
    <p:sldId id="315" r:id="rId16"/>
    <p:sldId id="326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37" r:id="rId25"/>
    <p:sldId id="333" r:id="rId26"/>
    <p:sldId id="334" r:id="rId27"/>
    <p:sldId id="335" r:id="rId28"/>
    <p:sldId id="339" r:id="rId29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1FD69-3246-4365-B589-22AFA9BDDCE4}" v="1" dt="2023-05-08T16:28:0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02" autoAdjust="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an Tastekin" userId="0f9d23481a88e6f6" providerId="LiveId" clId="{2C61FD69-3246-4365-B589-22AFA9BDDCE4}"/>
    <pc:docChg chg="addSld delSld modSld">
      <pc:chgData name="Ozan Tastekin" userId="0f9d23481a88e6f6" providerId="LiveId" clId="{2C61FD69-3246-4365-B589-22AFA9BDDCE4}" dt="2023-05-08T16:34:09.880" v="29" actId="47"/>
      <pc:docMkLst>
        <pc:docMk/>
      </pc:docMkLst>
      <pc:sldChg chg="modSp mod">
        <pc:chgData name="Ozan Tastekin" userId="0f9d23481a88e6f6" providerId="LiveId" clId="{2C61FD69-3246-4365-B589-22AFA9BDDCE4}" dt="2023-05-08T16:31:19.566" v="16" actId="20577"/>
        <pc:sldMkLst>
          <pc:docMk/>
          <pc:sldMk cId="1418998216" sldId="256"/>
        </pc:sldMkLst>
        <pc:spChg chg="mod">
          <ac:chgData name="Ozan Tastekin" userId="0f9d23481a88e6f6" providerId="LiveId" clId="{2C61FD69-3246-4365-B589-22AFA9BDDCE4}" dt="2023-05-08T16:31:19.566" v="16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2C61FD69-3246-4365-B589-22AFA9BDDCE4}" dt="2023-05-08T16:31:16.847" v="12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">
        <pc:chgData name="Ozan Tastekin" userId="0f9d23481a88e6f6" providerId="LiveId" clId="{2C61FD69-3246-4365-B589-22AFA9BDDCE4}" dt="2023-05-08T16:33:58.128" v="17" actId="47"/>
        <pc:sldMkLst>
          <pc:docMk/>
          <pc:sldMk cId="127352201" sldId="270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1343810484" sldId="271"/>
        </pc:sldMkLst>
      </pc:sldChg>
      <pc:sldChg chg="add del">
        <pc:chgData name="Ozan Tastekin" userId="0f9d23481a88e6f6" providerId="LiveId" clId="{2C61FD69-3246-4365-B589-22AFA9BDDCE4}" dt="2023-05-08T16:33:59.617" v="19" actId="47"/>
        <pc:sldMkLst>
          <pc:docMk/>
          <pc:sldMk cId="1066570880" sldId="273"/>
        </pc:sldMkLst>
      </pc:sldChg>
      <pc:sldChg chg="add del">
        <pc:chgData name="Ozan Tastekin" userId="0f9d23481a88e6f6" providerId="LiveId" clId="{2C61FD69-3246-4365-B589-22AFA9BDDCE4}" dt="2023-05-08T16:34:00.090" v="20" actId="47"/>
        <pc:sldMkLst>
          <pc:docMk/>
          <pc:sldMk cId="3260913348" sldId="274"/>
        </pc:sldMkLst>
      </pc:sldChg>
      <pc:sldChg chg="add del">
        <pc:chgData name="Ozan Tastekin" userId="0f9d23481a88e6f6" providerId="LiveId" clId="{2C61FD69-3246-4365-B589-22AFA9BDDCE4}" dt="2023-05-08T16:34:00.548" v="21" actId="47"/>
        <pc:sldMkLst>
          <pc:docMk/>
          <pc:sldMk cId="1716265715" sldId="275"/>
        </pc:sldMkLst>
      </pc:sldChg>
      <pc:sldChg chg="add del">
        <pc:chgData name="Ozan Tastekin" userId="0f9d23481a88e6f6" providerId="LiveId" clId="{2C61FD69-3246-4365-B589-22AFA9BDDCE4}" dt="2023-05-08T16:34:01.041" v="22" actId="47"/>
        <pc:sldMkLst>
          <pc:docMk/>
          <pc:sldMk cId="2184134132" sldId="276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2109300362" sldId="278"/>
        </pc:sldMkLst>
      </pc:sldChg>
      <pc:sldChg chg="add">
        <pc:chgData name="Ozan Tastekin" userId="0f9d23481a88e6f6" providerId="LiveId" clId="{2C61FD69-3246-4365-B589-22AFA9BDDCE4}" dt="2023-05-03T20:13:17.322" v="1"/>
        <pc:sldMkLst>
          <pc:docMk/>
          <pc:sldMk cId="4076733144" sldId="284"/>
        </pc:sldMkLst>
      </pc:sldChg>
      <pc:sldChg chg="add del">
        <pc:chgData name="Ozan Tastekin" userId="0f9d23481a88e6f6" providerId="LiveId" clId="{2C61FD69-3246-4365-B589-22AFA9BDDCE4}" dt="2023-05-08T16:33:59.088" v="18" actId="47"/>
        <pc:sldMkLst>
          <pc:docMk/>
          <pc:sldMk cId="3215419919" sldId="295"/>
        </pc:sldMkLst>
      </pc:sldChg>
      <pc:sldChg chg="del">
        <pc:chgData name="Ozan Tastekin" userId="0f9d23481a88e6f6" providerId="LiveId" clId="{2C61FD69-3246-4365-B589-22AFA9BDDCE4}" dt="2023-05-08T16:34:05.451" v="23" actId="47"/>
        <pc:sldMkLst>
          <pc:docMk/>
          <pc:sldMk cId="808905611" sldId="302"/>
        </pc:sldMkLst>
      </pc:sldChg>
      <pc:sldChg chg="del">
        <pc:chgData name="Ozan Tastekin" userId="0f9d23481a88e6f6" providerId="LiveId" clId="{2C61FD69-3246-4365-B589-22AFA9BDDCE4}" dt="2023-05-08T16:34:06.742" v="24" actId="47"/>
        <pc:sldMkLst>
          <pc:docMk/>
          <pc:sldMk cId="2606631472" sldId="303"/>
        </pc:sldMkLst>
      </pc:sldChg>
      <pc:sldChg chg="del">
        <pc:chgData name="Ozan Tastekin" userId="0f9d23481a88e6f6" providerId="LiveId" clId="{2C61FD69-3246-4365-B589-22AFA9BDDCE4}" dt="2023-05-08T16:34:07.253" v="25" actId="47"/>
        <pc:sldMkLst>
          <pc:docMk/>
          <pc:sldMk cId="2962060866" sldId="304"/>
        </pc:sldMkLst>
      </pc:sldChg>
      <pc:sldChg chg="del">
        <pc:chgData name="Ozan Tastekin" userId="0f9d23481a88e6f6" providerId="LiveId" clId="{2C61FD69-3246-4365-B589-22AFA9BDDCE4}" dt="2023-05-08T16:34:08.881" v="27" actId="47"/>
        <pc:sldMkLst>
          <pc:docMk/>
          <pc:sldMk cId="440261850" sldId="305"/>
        </pc:sldMkLst>
      </pc:sldChg>
      <pc:sldChg chg="del">
        <pc:chgData name="Ozan Tastekin" userId="0f9d23481a88e6f6" providerId="LiveId" clId="{2C61FD69-3246-4365-B589-22AFA9BDDCE4}" dt="2023-05-08T16:34:09.344" v="28" actId="47"/>
        <pc:sldMkLst>
          <pc:docMk/>
          <pc:sldMk cId="3228400743" sldId="307"/>
        </pc:sldMkLst>
      </pc:sldChg>
      <pc:sldChg chg="del">
        <pc:chgData name="Ozan Tastekin" userId="0f9d23481a88e6f6" providerId="LiveId" clId="{2C61FD69-3246-4365-B589-22AFA9BDDCE4}" dt="2023-05-08T16:34:09.880" v="29" actId="47"/>
        <pc:sldMkLst>
          <pc:docMk/>
          <pc:sldMk cId="3365772681" sldId="308"/>
        </pc:sldMkLst>
      </pc:sldChg>
      <pc:sldChg chg="del">
        <pc:chgData name="Ozan Tastekin" userId="0f9d23481a88e6f6" providerId="LiveId" clId="{2C61FD69-3246-4365-B589-22AFA9BDDCE4}" dt="2023-05-08T16:34:07.810" v="26" actId="47"/>
        <pc:sldMkLst>
          <pc:docMk/>
          <pc:sldMk cId="1148711624" sldId="309"/>
        </pc:sldMkLst>
      </pc:sldChg>
    </pc:docChg>
  </pc:docChgLst>
  <pc:docChgLst>
    <pc:chgData name="Ozan Tastekin" userId="0f9d23481a88e6f6" providerId="LiveId" clId="{8567CC69-9709-4845-ABB1-EB53F8092C86}"/>
    <pc:docChg chg="undo redo custSel addSld delSld modSld sldOrd">
      <pc:chgData name="Ozan Tastekin" userId="0f9d23481a88e6f6" providerId="LiveId" clId="{8567CC69-9709-4845-ABB1-EB53F8092C86}" dt="2023-04-22T20:39:07.485" v="4089" actId="3626"/>
      <pc:docMkLst>
        <pc:docMk/>
      </pc:docMkLst>
      <pc:sldChg chg="modSp mod">
        <pc:chgData name="Ozan Tastekin" userId="0f9d23481a88e6f6" providerId="LiveId" clId="{8567CC69-9709-4845-ABB1-EB53F8092C86}" dt="2023-04-22T18:15:25.878" v="3649" actId="122"/>
        <pc:sldMkLst>
          <pc:docMk/>
          <pc:sldMk cId="1418998216" sldId="256"/>
        </pc:sldMkLst>
        <pc:spChg chg="mod">
          <ac:chgData name="Ozan Tastekin" userId="0f9d23481a88e6f6" providerId="LiveId" clId="{8567CC69-9709-4845-ABB1-EB53F8092C86}" dt="2023-04-22T13:59:42.739" v="453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8567CC69-9709-4845-ABB1-EB53F8092C86}" dt="2023-04-22T18:15:25.878" v="3649" actId="122"/>
          <ac:spMkLst>
            <pc:docMk/>
            <pc:sldMk cId="1418998216" sldId="256"/>
            <ac:spMk id="19" creationId="{90ADCC7E-BB9B-4A5A-B203-B36AD2817BEE}"/>
          </ac:spMkLst>
        </pc:spChg>
      </pc:sldChg>
      <pc:sldChg chg="del">
        <pc:chgData name="Ozan Tastekin" userId="0f9d23481a88e6f6" providerId="LiveId" clId="{8567CC69-9709-4845-ABB1-EB53F8092C86}" dt="2023-04-22T15:05:46.940" v="2536" actId="47"/>
        <pc:sldMkLst>
          <pc:docMk/>
          <pc:sldMk cId="1388799615" sldId="257"/>
        </pc:sldMkLst>
      </pc:sldChg>
      <pc:sldChg chg="addSp delSp modSp mod modNotesTx">
        <pc:chgData name="Ozan Tastekin" userId="0f9d23481a88e6f6" providerId="LiveId" clId="{8567CC69-9709-4845-ABB1-EB53F8092C86}" dt="2023-04-22T20:39:07.485" v="4089" actId="3626"/>
        <pc:sldMkLst>
          <pc:docMk/>
          <pc:sldMk cId="3272939884" sldId="258"/>
        </pc:sldMkLst>
        <pc:spChg chg="mod">
          <ac:chgData name="Ozan Tastekin" userId="0f9d23481a88e6f6" providerId="LiveId" clId="{8567CC69-9709-4845-ABB1-EB53F8092C86}" dt="2023-04-22T20:39:07.485" v="4089" actId="3626"/>
          <ac:spMkLst>
            <pc:docMk/>
            <pc:sldMk cId="3272939884" sldId="258"/>
            <ac:spMk id="3" creationId="{5382E699-6223-4A83-938E-631D12D1F7A6}"/>
          </ac:spMkLst>
        </pc:spChg>
        <pc:spChg chg="del">
          <ac:chgData name="Ozan Tastekin" userId="0f9d23481a88e6f6" providerId="LiveId" clId="{8567CC69-9709-4845-ABB1-EB53F8092C86}" dt="2023-04-22T17:56:55.141" v="3349" actId="478"/>
          <ac:spMkLst>
            <pc:docMk/>
            <pc:sldMk cId="3272939884" sldId="258"/>
            <ac:spMk id="4" creationId="{E666CC04-83F5-4D6C-99FC-A67683A9CE00}"/>
          </ac:spMkLst>
        </pc:spChg>
        <pc:spChg chg="del">
          <ac:chgData name="Ozan Tastekin" userId="0f9d23481a88e6f6" providerId="LiveId" clId="{8567CC69-9709-4845-ABB1-EB53F8092C86}" dt="2023-04-22T18:13:16.058" v="3584"/>
          <ac:spMkLst>
            <pc:docMk/>
            <pc:sldMk cId="3272939884" sldId="258"/>
            <ac:spMk id="5" creationId="{B94D3A6C-53B7-4285-B249-80D9BC4F5538}"/>
          </ac:spMkLst>
        </pc:spChg>
        <pc:picChg chg="add mod modCrop">
          <ac:chgData name="Ozan Tastekin" userId="0f9d23481a88e6f6" providerId="LiveId" clId="{8567CC69-9709-4845-ABB1-EB53F8092C86}" dt="2023-04-22T18:14:23.585" v="3596" actId="18131"/>
          <ac:picMkLst>
            <pc:docMk/>
            <pc:sldMk cId="3272939884" sldId="258"/>
            <ac:picMk id="7" creationId="{605B97E7-4C91-999B-2650-12EFE786C2ED}"/>
          </ac:picMkLst>
        </pc:picChg>
      </pc:sldChg>
      <pc:sldChg chg="del">
        <pc:chgData name="Ozan Tastekin" userId="0f9d23481a88e6f6" providerId="LiveId" clId="{8567CC69-9709-4845-ABB1-EB53F8092C86}" dt="2023-04-22T15:05:49.740" v="2537" actId="47"/>
        <pc:sldMkLst>
          <pc:docMk/>
          <pc:sldMk cId="3642468032" sldId="259"/>
        </pc:sldMkLst>
      </pc:sldChg>
      <pc:sldChg chg="modSp mod">
        <pc:chgData name="Ozan Tastekin" userId="0f9d23481a88e6f6" providerId="LiveId" clId="{8567CC69-9709-4845-ABB1-EB53F8092C86}" dt="2023-04-22T18:19:03.338" v="3650" actId="113"/>
        <pc:sldMkLst>
          <pc:docMk/>
          <pc:sldMk cId="2288628546" sldId="260"/>
        </pc:sldMkLst>
        <pc:spChg chg="mod">
          <ac:chgData name="Ozan Tastekin" userId="0f9d23481a88e6f6" providerId="LiveId" clId="{8567CC69-9709-4845-ABB1-EB53F8092C86}" dt="2023-04-22T13:50:49.830" v="34" actId="20577"/>
          <ac:spMkLst>
            <pc:docMk/>
            <pc:sldMk cId="2288628546" sldId="260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3:50:54.487" v="49" actId="20577"/>
          <ac:spMkLst>
            <pc:docMk/>
            <pc:sldMk cId="2288628546" sldId="26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19:03.338" v="3650" actId="113"/>
          <ac:spMkLst>
            <pc:docMk/>
            <pc:sldMk cId="2288628546" sldId="260"/>
            <ac:spMk id="4" creationId="{69932A33-5F44-4A60-A680-EAF196FA10F2}"/>
          </ac:spMkLst>
        </pc:spChg>
      </pc:sldChg>
      <pc:sldChg chg="del">
        <pc:chgData name="Ozan Tastekin" userId="0f9d23481a88e6f6" providerId="LiveId" clId="{8567CC69-9709-4845-ABB1-EB53F8092C86}" dt="2023-04-22T14:02:49.546" v="557" actId="47"/>
        <pc:sldMkLst>
          <pc:docMk/>
          <pc:sldMk cId="4274868773" sldId="261"/>
        </pc:sldMkLst>
      </pc:sldChg>
      <pc:sldChg chg="addSp delSp modSp del mod">
        <pc:chgData name="Ozan Tastekin" userId="0f9d23481a88e6f6" providerId="LiveId" clId="{8567CC69-9709-4845-ABB1-EB53F8092C86}" dt="2023-04-22T17:39:39.801" v="2665" actId="47"/>
        <pc:sldMkLst>
          <pc:docMk/>
          <pc:sldMk cId="1102862999" sldId="262"/>
        </pc:sldMkLst>
        <pc:spChg chg="mod">
          <ac:chgData name="Ozan Tastekin" userId="0f9d23481a88e6f6" providerId="LiveId" clId="{8567CC69-9709-4845-ABB1-EB53F8092C86}" dt="2023-04-22T13:56:05.677" v="81"/>
          <ac:spMkLst>
            <pc:docMk/>
            <pc:sldMk cId="1102862999" sldId="262"/>
            <ac:spMk id="2" creationId="{783BA873-C469-4420-AF3B-8160552EB19A}"/>
          </ac:spMkLst>
        </pc:spChg>
        <pc:spChg chg="mod">
          <ac:chgData name="Ozan Tastekin" userId="0f9d23481a88e6f6" providerId="LiveId" clId="{8567CC69-9709-4845-ABB1-EB53F8092C86}" dt="2023-04-22T13:55:41.540" v="73" actId="1076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8567CC69-9709-4845-ABB1-EB53F8092C86}" dt="2023-04-22T13:55:21.375" v="64" actId="20577"/>
          <ac:spMkLst>
            <pc:docMk/>
            <pc:sldMk cId="1102862999" sldId="262"/>
            <ac:spMk id="4" creationId="{B339875C-9106-4DE0-874B-A8487FC549C2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8567CC69-9709-4845-ABB1-EB53F8092C86}" dt="2023-04-22T13:55:31.705" v="66" actId="478"/>
          <ac:spMkLst>
            <pc:docMk/>
            <pc:sldMk cId="1102862999" sldId="262"/>
            <ac:spMk id="7" creationId="{619952D0-15B0-4307-82EA-9B8D10E6B691}"/>
          </ac:spMkLst>
        </pc:spChg>
        <pc:spChg chg="del">
          <ac:chgData name="Ozan Tastekin" userId="0f9d23481a88e6f6" providerId="LiveId" clId="{8567CC69-9709-4845-ABB1-EB53F8092C86}" dt="2023-04-22T13:55:44.501" v="75" actId="478"/>
          <ac:spMkLst>
            <pc:docMk/>
            <pc:sldMk cId="1102862999" sldId="262"/>
            <ac:spMk id="8" creationId="{47F9B1D7-F883-47A9-8C3C-C9F1569BCCA4}"/>
          </ac:spMkLst>
        </pc:spChg>
        <pc:spChg chg="del">
          <ac:chgData name="Ozan Tastekin" userId="0f9d23481a88e6f6" providerId="LiveId" clId="{8567CC69-9709-4845-ABB1-EB53F8092C86}" dt="2023-04-22T13:55:37.346" v="69" actId="478"/>
          <ac:spMkLst>
            <pc:docMk/>
            <pc:sldMk cId="1102862999" sldId="262"/>
            <ac:spMk id="9" creationId="{5A9ECCC0-28E9-4982-8704-9CAF2926B843}"/>
          </ac:spMkLst>
        </pc:spChg>
        <pc:spChg chg="del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0" creationId="{D3E4A891-16A9-4007-A598-387D9CA41A57}"/>
          </ac:spMkLst>
        </pc:spChg>
        <pc:spChg chg="del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1" creationId="{C005F269-114E-4E3E-AF2E-8BE053244BDB}"/>
          </ac:spMkLst>
        </pc:spChg>
        <pc:spChg chg="del mod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2" creationId="{884C751F-75D8-44A6-B188-7EF920AC1360}"/>
          </ac:spMkLst>
        </pc:spChg>
        <pc:spChg chg="del">
          <ac:chgData name="Ozan Tastekin" userId="0f9d23481a88e6f6" providerId="LiveId" clId="{8567CC69-9709-4845-ABB1-EB53F8092C86}" dt="2023-04-22T13:55:52.950" v="77" actId="478"/>
          <ac:spMkLst>
            <pc:docMk/>
            <pc:sldMk cId="1102862999" sldId="262"/>
            <ac:spMk id="13" creationId="{76A57157-D6E4-47B2-AA92-19A053C2E2CD}"/>
          </ac:spMkLst>
        </pc:spChg>
        <pc:spChg chg="add del mod">
          <ac:chgData name="Ozan Tastekin" userId="0f9d23481a88e6f6" providerId="LiveId" clId="{8567CC69-9709-4845-ABB1-EB53F8092C86}" dt="2023-04-22T13:55:48.182" v="76" actId="478"/>
          <ac:spMkLst>
            <pc:docMk/>
            <pc:sldMk cId="1102862999" sldId="262"/>
            <ac:spMk id="15" creationId="{B0C8DB35-2A10-376E-B85D-ED9F2F187DE4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17" creationId="{102CD213-5FCC-B1A1-2472-4CA8C9572A6C}"/>
          </ac:spMkLst>
        </pc:spChg>
        <pc:spChg chg="add del mod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9" creationId="{DFBDF369-104C-350C-1FAD-D2014F5FF7A7}"/>
          </ac:spMkLst>
        </pc:spChg>
        <pc:spChg chg="add del mod">
          <ac:chgData name="Ozan Tastekin" userId="0f9d23481a88e6f6" providerId="LiveId" clId="{8567CC69-9709-4845-ABB1-EB53F8092C86}" dt="2023-04-22T13:56:13.806" v="83" actId="478"/>
          <ac:spMkLst>
            <pc:docMk/>
            <pc:sldMk cId="1102862999" sldId="262"/>
            <ac:spMk id="21" creationId="{63701591-DD54-2B32-DAC5-A612DFDE62BB}"/>
          </ac:spMkLst>
        </pc:spChg>
        <pc:spChg chg="add del mod">
          <ac:chgData name="Ozan Tastekin" userId="0f9d23481a88e6f6" providerId="LiveId" clId="{8567CC69-9709-4845-ABB1-EB53F8092C86}" dt="2023-04-22T13:56:14.742" v="84" actId="478"/>
          <ac:spMkLst>
            <pc:docMk/>
            <pc:sldMk cId="1102862999" sldId="262"/>
            <ac:spMk id="23" creationId="{0144C64A-BCA4-C8C1-A5D3-0F47D5847754}"/>
          </ac:spMkLst>
        </pc:spChg>
      </pc:sldChg>
      <pc:sldChg chg="delSp modSp add mod ord">
        <pc:chgData name="Ozan Tastekin" userId="0f9d23481a88e6f6" providerId="LiveId" clId="{8567CC69-9709-4845-ABB1-EB53F8092C86}" dt="2023-04-22T19:26:52.469" v="3989" actId="20577"/>
        <pc:sldMkLst>
          <pc:docMk/>
          <pc:sldMk cId="3708432526" sldId="263"/>
        </pc:sldMkLst>
        <pc:spChg chg="mod">
          <ac:chgData name="Ozan Tastekin" userId="0f9d23481a88e6f6" providerId="LiveId" clId="{8567CC69-9709-4845-ABB1-EB53F8092C86}" dt="2023-04-22T13:56:47.166" v="100" actId="20577"/>
          <ac:spMkLst>
            <pc:docMk/>
            <pc:sldMk cId="3708432526" sldId="263"/>
            <ac:spMk id="2" creationId="{8C0EDE06-F882-4EBC-B43C-1AB89358A6D4}"/>
          </ac:spMkLst>
        </pc:spChg>
        <pc:spChg chg="del mod">
          <ac:chgData name="Ozan Tastekin" userId="0f9d23481a88e6f6" providerId="LiveId" clId="{8567CC69-9709-4845-ABB1-EB53F8092C86}" dt="2023-04-22T17:37:04.755" v="2636" actId="478"/>
          <ac:spMkLst>
            <pc:docMk/>
            <pc:sldMk cId="3708432526" sldId="263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9:26:52.469" v="3989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Sp delSp modSp add del mod ord">
        <pc:chgData name="Ozan Tastekin" userId="0f9d23481a88e6f6" providerId="LiveId" clId="{8567CC69-9709-4845-ABB1-EB53F8092C86}" dt="2023-04-22T14:26:13.565" v="1768" actId="2696"/>
        <pc:sldMkLst>
          <pc:docMk/>
          <pc:sldMk cId="3181546401" sldId="264"/>
        </pc:sldMkLst>
        <pc:spChg chg="mod">
          <ac:chgData name="Ozan Tastekin" userId="0f9d23481a88e6f6" providerId="LiveId" clId="{8567CC69-9709-4845-ABB1-EB53F8092C86}" dt="2023-04-22T14:03:54.518" v="605" actId="20577"/>
          <ac:spMkLst>
            <pc:docMk/>
            <pc:sldMk cId="3181546401" sldId="264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03:58.839" v="616" actId="20577"/>
          <ac:spMkLst>
            <pc:docMk/>
            <pc:sldMk cId="3181546401" sldId="264"/>
            <ac:spMk id="3" creationId="{B00993C7-653A-4A2C-A51F-B0E3F59E1169}"/>
          </ac:spMkLst>
        </pc:spChg>
        <pc:spChg chg="del">
          <ac:chgData name="Ozan Tastekin" userId="0f9d23481a88e6f6" providerId="LiveId" clId="{8567CC69-9709-4845-ABB1-EB53F8092C86}" dt="2023-04-22T14:03:14.793" v="561" actId="478"/>
          <ac:spMkLst>
            <pc:docMk/>
            <pc:sldMk cId="3181546401" sldId="264"/>
            <ac:spMk id="4" creationId="{69932A33-5F44-4A60-A680-EAF196FA10F2}"/>
          </ac:spMkLst>
        </pc:spChg>
        <pc:spChg chg="add mod">
          <ac:chgData name="Ozan Tastekin" userId="0f9d23481a88e6f6" providerId="LiveId" clId="{8567CC69-9709-4845-ABB1-EB53F8092C86}" dt="2023-04-22T14:14:25.904" v="1279" actId="20577"/>
          <ac:spMkLst>
            <pc:docMk/>
            <pc:sldMk cId="3181546401" sldId="264"/>
            <ac:spMk id="9" creationId="{D80BBF7F-4CD5-6D53-0CD7-C024156E3E7A}"/>
          </ac:spMkLst>
        </pc:spChg>
      </pc:sldChg>
      <pc:sldChg chg="modSp add mod ord">
        <pc:chgData name="Ozan Tastekin" userId="0f9d23481a88e6f6" providerId="LiveId" clId="{8567CC69-9709-4845-ABB1-EB53F8092C86}" dt="2023-04-22T18:40:31.201" v="3852" actId="113"/>
        <pc:sldMkLst>
          <pc:docMk/>
          <pc:sldMk cId="2539450277" sldId="265"/>
        </pc:sldMkLst>
        <pc:spChg chg="mod">
          <ac:chgData name="Ozan Tastekin" userId="0f9d23481a88e6f6" providerId="LiveId" clId="{8567CC69-9709-4845-ABB1-EB53F8092C86}" dt="2023-04-22T18:40:31.201" v="3852" actId="113"/>
          <ac:spMkLst>
            <pc:docMk/>
            <pc:sldMk cId="2539450277" sldId="265"/>
            <ac:spMk id="9" creationId="{D80BBF7F-4CD5-6D53-0CD7-C024156E3E7A}"/>
          </ac:spMkLst>
        </pc:spChg>
      </pc:sldChg>
      <pc:sldChg chg="new del">
        <pc:chgData name="Ozan Tastekin" userId="0f9d23481a88e6f6" providerId="LiveId" clId="{8567CC69-9709-4845-ABB1-EB53F8092C86}" dt="2023-04-22T14:15:38.407" v="1281" actId="47"/>
        <pc:sldMkLst>
          <pc:docMk/>
          <pc:sldMk cId="2673899249" sldId="265"/>
        </pc:sldMkLst>
      </pc:sldChg>
      <pc:sldChg chg="modSp add del mod">
        <pc:chgData name="Ozan Tastekin" userId="0f9d23481a88e6f6" providerId="LiveId" clId="{8567CC69-9709-4845-ABB1-EB53F8092C86}" dt="2023-04-22T14:36:44.798" v="1934" actId="2696"/>
        <pc:sldMkLst>
          <pc:docMk/>
          <pc:sldMk cId="89853528" sldId="266"/>
        </pc:sldMkLst>
        <pc:spChg chg="mod">
          <ac:chgData name="Ozan Tastekin" userId="0f9d23481a88e6f6" providerId="LiveId" clId="{8567CC69-9709-4845-ABB1-EB53F8092C86}" dt="2023-04-22T14:29:35.702" v="1888" actId="20577"/>
          <ac:spMkLst>
            <pc:docMk/>
            <pc:sldMk cId="89853528" sldId="266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4:28:11.032" v="1832" actId="20577"/>
          <ac:spMkLst>
            <pc:docMk/>
            <pc:sldMk cId="89853528" sldId="266"/>
            <ac:spMk id="4" creationId="{69932A33-5F44-4A60-A680-EAF196FA10F2}"/>
          </ac:spMkLst>
        </pc:spChg>
      </pc:sldChg>
      <pc:sldChg chg="addSp delSp modSp add mod">
        <pc:chgData name="Ozan Tastekin" userId="0f9d23481a88e6f6" providerId="LiveId" clId="{8567CC69-9709-4845-ABB1-EB53F8092C86}" dt="2023-04-22T14:33:21.456" v="1890" actId="22"/>
        <pc:sldMkLst>
          <pc:docMk/>
          <pc:sldMk cId="3805844016" sldId="267"/>
        </pc:sldMkLst>
        <pc:spChg chg="mod">
          <ac:chgData name="Ozan Tastekin" userId="0f9d23481a88e6f6" providerId="LiveId" clId="{8567CC69-9709-4845-ABB1-EB53F8092C86}" dt="2023-04-22T14:28:36.919" v="1851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28:43.983" v="1877" actId="20577"/>
          <ac:spMkLst>
            <pc:docMk/>
            <pc:sldMk cId="3805844016" sldId="267"/>
            <ac:spMk id="3" creationId="{B00993C7-653A-4A2C-A51F-B0E3F59E1169}"/>
          </ac:spMkLst>
        </pc:spChg>
        <pc:spChg chg="del mod">
          <ac:chgData name="Ozan Tastekin" userId="0f9d23481a88e6f6" providerId="LiveId" clId="{8567CC69-9709-4845-ABB1-EB53F8092C86}" dt="2023-04-22T14:33:21.456" v="1890" actId="22"/>
          <ac:spMkLst>
            <pc:docMk/>
            <pc:sldMk cId="3805844016" sldId="267"/>
            <ac:spMk id="4" creationId="{69932A33-5F44-4A60-A680-EAF196FA10F2}"/>
          </ac:spMkLst>
        </pc:spChg>
        <pc:picChg chg="add mod ord">
          <ac:chgData name="Ozan Tastekin" userId="0f9d23481a88e6f6" providerId="LiveId" clId="{8567CC69-9709-4845-ABB1-EB53F8092C86}" dt="2023-04-22T14:33:21.456" v="1890" actId="22"/>
          <ac:picMkLst>
            <pc:docMk/>
            <pc:sldMk cId="3805844016" sldId="267"/>
            <ac:picMk id="9" creationId="{5B7DAB75-DA8C-6C36-5A64-4694F7C4EC70}"/>
          </ac:picMkLst>
        </pc:picChg>
      </pc:sldChg>
      <pc:sldChg chg="modSp add mod modNotesTx">
        <pc:chgData name="Ozan Tastekin" userId="0f9d23481a88e6f6" providerId="LiveId" clId="{8567CC69-9709-4845-ABB1-EB53F8092C86}" dt="2023-04-22T19:34:29.920" v="4064" actId="12"/>
        <pc:sldMkLst>
          <pc:docMk/>
          <pc:sldMk cId="19079386" sldId="268"/>
        </pc:sldMkLst>
        <pc:spChg chg="mod">
          <ac:chgData name="Ozan Tastekin" userId="0f9d23481a88e6f6" providerId="LiveId" clId="{8567CC69-9709-4845-ABB1-EB53F8092C86}" dt="2023-04-22T14:40:13.551" v="2104" actId="20577"/>
          <ac:spMkLst>
            <pc:docMk/>
            <pc:sldMk cId="19079386" sldId="268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43:05.361" v="3962" actId="20577"/>
          <ac:spMkLst>
            <pc:docMk/>
            <pc:sldMk cId="19079386" sldId="268"/>
            <ac:spMk id="4" creationId="{69932A33-5F44-4A60-A680-EAF196FA10F2}"/>
          </ac:spMkLst>
        </pc:spChg>
        <pc:spChg chg="mod">
          <ac:chgData name="Ozan Tastekin" userId="0f9d23481a88e6f6" providerId="LiveId" clId="{8567CC69-9709-4845-ABB1-EB53F8092C86}" dt="2023-04-22T14:49:57.620" v="2376" actId="20577"/>
          <ac:spMkLst>
            <pc:docMk/>
            <pc:sldMk cId="19079386" sldId="268"/>
            <ac:spMk id="5" creationId="{247EA653-9857-4123-A4B3-F63422F740FB}"/>
          </ac:spMkLst>
        </pc:spChg>
      </pc:sldChg>
      <pc:sldChg chg="addSp modSp add mod">
        <pc:chgData name="Ozan Tastekin" userId="0f9d23481a88e6f6" providerId="LiveId" clId="{8567CC69-9709-4845-ABB1-EB53F8092C86}" dt="2023-04-22T18:05:48.317" v="3366" actId="20577"/>
        <pc:sldMkLst>
          <pc:docMk/>
          <pc:sldMk cId="1253751360" sldId="269"/>
        </pc:sldMkLst>
        <pc:spChg chg="mod">
          <ac:chgData name="Ozan Tastekin" userId="0f9d23481a88e6f6" providerId="LiveId" clId="{8567CC69-9709-4845-ABB1-EB53F8092C86}" dt="2023-04-22T18:05:48.317" v="3366" actId="20577"/>
          <ac:spMkLst>
            <pc:docMk/>
            <pc:sldMk cId="1253751360" sldId="269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7:35:26.554" v="2561" actId="122"/>
          <ac:spMkLst>
            <pc:docMk/>
            <pc:sldMk cId="1253751360" sldId="269"/>
            <ac:spMk id="4" creationId="{69932A33-5F44-4A60-A680-EAF196FA10F2}"/>
          </ac:spMkLst>
        </pc:spChg>
        <pc:picChg chg="add mod">
          <ac:chgData name="Ozan Tastekin" userId="0f9d23481a88e6f6" providerId="LiveId" clId="{8567CC69-9709-4845-ABB1-EB53F8092C86}" dt="2023-04-22T17:35:20.965" v="2559" actId="1076"/>
          <ac:picMkLst>
            <pc:docMk/>
            <pc:sldMk cId="1253751360" sldId="269"/>
            <ac:picMk id="9" creationId="{D020EEA1-475F-C3A9-50E6-24404B03F5BF}"/>
          </ac:picMkLst>
        </pc:picChg>
      </pc:sldChg>
      <pc:sldChg chg="modSp add mod">
        <pc:chgData name="Ozan Tastekin" userId="0f9d23481a88e6f6" providerId="LiveId" clId="{8567CC69-9709-4845-ABB1-EB53F8092C86}" dt="2023-04-22T18:32:24.481" v="3850" actId="113"/>
        <pc:sldMkLst>
          <pc:docMk/>
          <pc:sldMk cId="2996576039" sldId="270"/>
        </pc:sldMkLst>
        <pc:spChg chg="mod">
          <ac:chgData name="Ozan Tastekin" userId="0f9d23481a88e6f6" providerId="LiveId" clId="{8567CC69-9709-4845-ABB1-EB53F8092C86}" dt="2023-04-22T17:40:01.214" v="2674" actId="20577"/>
          <ac:spMkLst>
            <pc:docMk/>
            <pc:sldMk cId="2996576039" sldId="27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32:24.481" v="3850" actId="113"/>
          <ac:spMkLst>
            <pc:docMk/>
            <pc:sldMk cId="2996576039" sldId="270"/>
            <ac:spMk id="4" creationId="{69932A33-5F44-4A60-A680-EAF196FA10F2}"/>
          </ac:spMkLst>
        </pc:spChg>
      </pc:sldChg>
    </pc:docChg>
  </pc:docChgLst>
  <pc:docChgLst>
    <pc:chgData name="Ozan Tastekin" userId="0f9d23481a88e6f6" providerId="LiveId" clId="{2364BA07-F0E0-41FF-ABFE-1EE558B76BA4}"/>
    <pc:docChg chg="undo redo custSel addSld delSld modSld">
      <pc:chgData name="Ozan Tastekin" userId="0f9d23481a88e6f6" providerId="LiveId" clId="{2364BA07-F0E0-41FF-ABFE-1EE558B76BA4}" dt="2023-05-03T18:42:26.455" v="213" actId="47"/>
      <pc:docMkLst>
        <pc:docMk/>
      </pc:docMkLst>
      <pc:sldChg chg="modSp mod">
        <pc:chgData name="Ozan Tastekin" userId="0f9d23481a88e6f6" providerId="LiveId" clId="{2364BA07-F0E0-41FF-ABFE-1EE558B76BA4}" dt="2023-05-03T18:34:09.299" v="10" actId="20577"/>
        <pc:sldMkLst>
          <pc:docMk/>
          <pc:sldMk cId="1418998216" sldId="256"/>
        </pc:sldMkLst>
        <pc:spChg chg="mod">
          <ac:chgData name="Ozan Tastekin" userId="0f9d23481a88e6f6" providerId="LiveId" clId="{2364BA07-F0E0-41FF-ABFE-1EE558B76BA4}" dt="2023-05-03T18:34:09.299" v="10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 modNotesTx">
        <pc:chgData name="Ozan Tastekin" userId="0f9d23481a88e6f6" providerId="LiveId" clId="{2364BA07-F0E0-41FF-ABFE-1EE558B76BA4}" dt="2023-05-03T18:42:26.455" v="213" actId="47"/>
        <pc:sldMkLst>
          <pc:docMk/>
          <pc:sldMk cId="3272939884" sldId="258"/>
        </pc:sldMkLst>
      </pc:sldChg>
      <pc:sldChg chg="add del">
        <pc:chgData name="Ozan Tastekin" userId="0f9d23481a88e6f6" providerId="LiveId" clId="{2364BA07-F0E0-41FF-ABFE-1EE558B76BA4}" dt="2023-05-03T18:37:56.215" v="108" actId="47"/>
        <pc:sldMkLst>
          <pc:docMk/>
          <pc:sldMk cId="2288628546" sldId="260"/>
        </pc:sldMkLst>
      </pc:sldChg>
      <pc:sldChg chg="addSp delSp modSp add del mod">
        <pc:chgData name="Ozan Tastekin" userId="0f9d23481a88e6f6" providerId="LiveId" clId="{2364BA07-F0E0-41FF-ABFE-1EE558B76BA4}" dt="2023-05-03T18:42:17.425" v="210" actId="47"/>
        <pc:sldMkLst>
          <pc:docMk/>
          <pc:sldMk cId="1102862999" sldId="262"/>
        </pc:sldMkLst>
        <pc:spChg chg="add del">
          <ac:chgData name="Ozan Tastekin" userId="0f9d23481a88e6f6" providerId="LiveId" clId="{2364BA07-F0E0-41FF-ABFE-1EE558B76BA4}" dt="2023-05-03T18:39:17.693" v="141" actId="931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2364BA07-F0E0-41FF-ABFE-1EE558B76BA4}" dt="2023-05-03T18:41:59.728" v="174" actId="20577"/>
          <ac:spMkLst>
            <pc:docMk/>
            <pc:sldMk cId="1102862999" sldId="262"/>
            <ac:spMk id="4" creationId="{B339875C-9106-4DE0-874B-A8487FC549C2}"/>
          </ac:spMkLst>
        </pc:spChg>
        <pc:spChg chg="mod">
          <ac:chgData name="Ozan Tastekin" userId="0f9d23481a88e6f6" providerId="LiveId" clId="{2364BA07-F0E0-41FF-ABFE-1EE558B76BA4}" dt="2023-05-03T18:42:10.157" v="208" actId="20577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7" creationId="{619952D0-15B0-4307-82EA-9B8D10E6B691}"/>
          </ac:spMkLst>
        </pc:spChg>
        <pc:spChg chg="add del mod">
          <ac:chgData name="Ozan Tastekin" userId="0f9d23481a88e6f6" providerId="LiveId" clId="{2364BA07-F0E0-41FF-ABFE-1EE558B76BA4}" dt="2023-05-03T18:41:50.632" v="158" actId="478"/>
          <ac:spMkLst>
            <pc:docMk/>
            <pc:sldMk cId="1102862999" sldId="262"/>
            <ac:spMk id="19" creationId="{D35B05D9-BC81-A301-F06F-BF3E8D3A22DB}"/>
          </ac:spMkLst>
        </pc:spChg>
        <pc:spChg chg="add mod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23" creationId="{DB9E3A79-03E8-D968-8EE7-2813E963C944}"/>
          </ac:spMkLst>
        </pc:spChg>
        <pc:picChg chg="add del mod">
          <ac:chgData name="Ozan Tastekin" userId="0f9d23481a88e6f6" providerId="LiveId" clId="{2364BA07-F0E0-41FF-ABFE-1EE558B76BA4}" dt="2023-05-03T18:38:36.261" v="132" actId="21"/>
          <ac:picMkLst>
            <pc:docMk/>
            <pc:sldMk cId="1102862999" sldId="262"/>
            <ac:picMk id="14" creationId="{84824FF9-CE4F-91B4-300E-0BDA3F670B02}"/>
          </ac:picMkLst>
        </pc:picChg>
        <pc:picChg chg="add del mod">
          <ac:chgData name="Ozan Tastekin" userId="0f9d23481a88e6f6" providerId="LiveId" clId="{2364BA07-F0E0-41FF-ABFE-1EE558B76BA4}" dt="2023-05-03T18:38:40.516" v="134"/>
          <ac:picMkLst>
            <pc:docMk/>
            <pc:sldMk cId="1102862999" sldId="262"/>
            <ac:picMk id="15" creationId="{C8748ED1-CD27-8596-94D5-D23DE17784B7}"/>
          </ac:picMkLst>
        </pc:picChg>
        <pc:picChg chg="add del mod modCrop">
          <ac:chgData name="Ozan Tastekin" userId="0f9d23481a88e6f6" providerId="LiveId" clId="{2364BA07-F0E0-41FF-ABFE-1EE558B76BA4}" dt="2023-05-03T18:39:42.032" v="155" actId="478"/>
          <ac:picMkLst>
            <pc:docMk/>
            <pc:sldMk cId="1102862999" sldId="262"/>
            <ac:picMk id="17" creationId="{36388698-F67D-1FDF-43F3-3BCE516FC4AE}"/>
          </ac:picMkLst>
        </pc:picChg>
        <pc:picChg chg="add del mod">
          <ac:chgData name="Ozan Tastekin" userId="0f9d23481a88e6f6" providerId="LiveId" clId="{2364BA07-F0E0-41FF-ABFE-1EE558B76BA4}" dt="2023-05-03T18:41:47.961" v="157"/>
          <ac:picMkLst>
            <pc:docMk/>
            <pc:sldMk cId="1102862999" sldId="262"/>
            <ac:picMk id="20" creationId="{101C8098-F5BD-3EE3-077E-B689AF24641C}"/>
          </ac:picMkLst>
        </pc:picChg>
        <pc:picChg chg="add mod">
          <ac:chgData name="Ozan Tastekin" userId="0f9d23481a88e6f6" providerId="LiveId" clId="{2364BA07-F0E0-41FF-ABFE-1EE558B76BA4}" dt="2023-05-03T18:41:50.932" v="159"/>
          <ac:picMkLst>
            <pc:docMk/>
            <pc:sldMk cId="1102862999" sldId="262"/>
            <ac:picMk id="21" creationId="{E8970813-C472-A918-E815-7D5CB9110378}"/>
          </ac:picMkLst>
        </pc:picChg>
      </pc:sldChg>
      <pc:sldChg chg="modSp add del mod">
        <pc:chgData name="Ozan Tastekin" userId="0f9d23481a88e6f6" providerId="LiveId" clId="{2364BA07-F0E0-41FF-ABFE-1EE558B76BA4}" dt="2023-05-03T18:37:00.556" v="40" actId="47"/>
        <pc:sldMkLst>
          <pc:docMk/>
          <pc:sldMk cId="3708432526" sldId="263"/>
        </pc:sldMkLst>
        <pc:spChg chg="mod">
          <ac:chgData name="Ozan Tastekin" userId="0f9d23481a88e6f6" providerId="LiveId" clId="{2364BA07-F0E0-41FF-ABFE-1EE558B76BA4}" dt="2023-05-03T18:36:55.194" v="37" actId="20577"/>
          <ac:spMkLst>
            <pc:docMk/>
            <pc:sldMk cId="3708432526" sldId="263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4:18.262" v="11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 del">
        <pc:chgData name="Ozan Tastekin" userId="0f9d23481a88e6f6" providerId="LiveId" clId="{2364BA07-F0E0-41FF-ABFE-1EE558B76BA4}" dt="2023-05-03T18:37:55.642" v="107" actId="47"/>
        <pc:sldMkLst>
          <pc:docMk/>
          <pc:sldMk cId="2539450277" sldId="265"/>
        </pc:sldMkLst>
      </pc:sldChg>
      <pc:sldChg chg="addSp delSp modSp mod modNotesTx">
        <pc:chgData name="Ozan Tastekin" userId="0f9d23481a88e6f6" providerId="LiveId" clId="{2364BA07-F0E0-41FF-ABFE-1EE558B76BA4}" dt="2023-05-03T18:42:24.234" v="212" actId="20577"/>
        <pc:sldMkLst>
          <pc:docMk/>
          <pc:sldMk cId="3805844016" sldId="267"/>
        </pc:sldMkLst>
        <pc:spChg chg="mod">
          <ac:chgData name="Ozan Tastekin" userId="0f9d23481a88e6f6" providerId="LiveId" clId="{2364BA07-F0E0-41FF-ABFE-1EE558B76BA4}" dt="2023-05-03T18:37:04.984" v="42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7:03.289" v="41" actId="20577"/>
          <ac:spMkLst>
            <pc:docMk/>
            <pc:sldMk cId="3805844016" sldId="267"/>
            <ac:spMk id="3" creationId="{B00993C7-653A-4A2C-A51F-B0E3F59E1169}"/>
          </ac:spMkLst>
        </pc:spChg>
        <pc:spChg chg="mod">
          <ac:chgData name="Ozan Tastekin" userId="0f9d23481a88e6f6" providerId="LiveId" clId="{2364BA07-F0E0-41FF-ABFE-1EE558B76BA4}" dt="2023-05-03T18:38:15.173" v="128" actId="20577"/>
          <ac:spMkLst>
            <pc:docMk/>
            <pc:sldMk cId="3805844016" sldId="267"/>
            <ac:spMk id="5" creationId="{247EA653-9857-4123-A4B3-F63422F740FB}"/>
          </ac:spMkLst>
        </pc:spChg>
        <pc:spChg chg="add del mod">
          <ac:chgData name="Ozan Tastekin" userId="0f9d23481a88e6f6" providerId="LiveId" clId="{2364BA07-F0E0-41FF-ABFE-1EE558B76BA4}" dt="2023-05-03T18:36:53.744" v="34" actId="478"/>
          <ac:spMkLst>
            <pc:docMk/>
            <pc:sldMk cId="3805844016" sldId="267"/>
            <ac:spMk id="8" creationId="{CCBA3C1F-24B7-5920-6BD4-84A1F286AD2A}"/>
          </ac:spMkLst>
        </pc:spChg>
        <pc:spChg chg="add mod">
          <ac:chgData name="Ozan Tastekin" userId="0f9d23481a88e6f6" providerId="LiveId" clId="{2364BA07-F0E0-41FF-ABFE-1EE558B76BA4}" dt="2023-05-03T18:37:51.953" v="106" actId="404"/>
          <ac:spMkLst>
            <pc:docMk/>
            <pc:sldMk cId="3805844016" sldId="267"/>
            <ac:spMk id="11" creationId="{86EEEAA2-718A-8D1B-5DD2-556646DC1A80}"/>
          </ac:spMkLst>
        </pc:spChg>
        <pc:picChg chg="add del">
          <ac:chgData name="Ozan Tastekin" userId="0f9d23481a88e6f6" providerId="LiveId" clId="{2364BA07-F0E0-41FF-ABFE-1EE558B76BA4}" dt="2023-05-03T18:37:06.401" v="43" actId="478"/>
          <ac:picMkLst>
            <pc:docMk/>
            <pc:sldMk cId="3805844016" sldId="267"/>
            <ac:picMk id="9" creationId="{5B7DAB75-DA8C-6C36-5A64-4694F7C4EC70}"/>
          </ac:picMkLst>
        </pc:picChg>
        <pc:picChg chg="add del mod">
          <ac:chgData name="Ozan Tastekin" userId="0f9d23481a88e6f6" providerId="LiveId" clId="{2364BA07-F0E0-41FF-ABFE-1EE558B76BA4}" dt="2023-05-03T18:38:51.352" v="136"/>
          <ac:picMkLst>
            <pc:docMk/>
            <pc:sldMk cId="3805844016" sldId="267"/>
            <ac:picMk id="12" creationId="{7B341FD5-43F8-2F1C-AFD2-2D54773F50D9}"/>
          </ac:picMkLst>
        </pc:picChg>
        <pc:picChg chg="add del mod">
          <ac:chgData name="Ozan Tastekin" userId="0f9d23481a88e6f6" providerId="LiveId" clId="{2364BA07-F0E0-41FF-ABFE-1EE558B76BA4}" dt="2023-05-03T18:39:00.165" v="138"/>
          <ac:picMkLst>
            <pc:docMk/>
            <pc:sldMk cId="3805844016" sldId="267"/>
            <ac:picMk id="13" creationId="{084A4652-509B-2E12-BD27-DBBE6C264972}"/>
          </ac:picMkLst>
        </pc:picChg>
        <pc:picChg chg="add del">
          <ac:chgData name="Ozan Tastekin" userId="0f9d23481a88e6f6" providerId="LiveId" clId="{2364BA07-F0E0-41FF-ABFE-1EE558B76BA4}" dt="2023-05-03T18:39:01.725" v="140"/>
          <ac:picMkLst>
            <pc:docMk/>
            <pc:sldMk cId="3805844016" sldId="267"/>
            <ac:picMk id="14" creationId="{C37034D6-7C9F-BBD6-F29E-383AFEFD06B9}"/>
          </ac:picMkLst>
        </pc:picChg>
      </pc:sldChg>
      <pc:sldChg chg="add del">
        <pc:chgData name="Ozan Tastekin" userId="0f9d23481a88e6f6" providerId="LiveId" clId="{2364BA07-F0E0-41FF-ABFE-1EE558B76BA4}" dt="2023-05-03T18:37:56.646" v="109" actId="47"/>
        <pc:sldMkLst>
          <pc:docMk/>
          <pc:sldMk cId="19079386" sldId="268"/>
        </pc:sldMkLst>
      </pc:sldChg>
      <pc:sldChg chg="add del">
        <pc:chgData name="Ozan Tastekin" userId="0f9d23481a88e6f6" providerId="LiveId" clId="{2364BA07-F0E0-41FF-ABFE-1EE558B76BA4}" dt="2023-05-03T18:37:57.776" v="111" actId="47"/>
        <pc:sldMkLst>
          <pc:docMk/>
          <pc:sldMk cId="1253751360" sldId="269"/>
        </pc:sldMkLst>
      </pc:sldChg>
      <pc:sldChg chg="add del">
        <pc:chgData name="Ozan Tastekin" userId="0f9d23481a88e6f6" providerId="LiveId" clId="{2364BA07-F0E0-41FF-ABFE-1EE558B76BA4}" dt="2023-05-03T18:37:57.285" v="110" actId="47"/>
        <pc:sldMkLst>
          <pc:docMk/>
          <pc:sldMk cId="2996576039" sldId="270"/>
        </pc:sldMkLst>
      </pc:sldChg>
      <pc:sldChg chg="add del">
        <pc:chgData name="Ozan Tastekin" userId="0f9d23481a88e6f6" providerId="LiveId" clId="{2364BA07-F0E0-41FF-ABFE-1EE558B76BA4}" dt="2023-05-03T18:37:58.796" v="112" actId="47"/>
        <pc:sldMkLst>
          <pc:docMk/>
          <pc:sldMk cId="3779423351" sldId="271"/>
        </pc:sldMkLst>
      </pc:sldChg>
    </pc:docChg>
  </pc:docChgLst>
  <pc:docChgLst>
    <pc:chgData name="Ozan Tastekin" userId="0f9d23481a88e6f6" providerId="LiveId" clId="{2981A7D7-988A-4824-A792-0ADC219C2BF2}"/>
    <pc:docChg chg="undo redo custSel addSld delSld modSld sldOrd">
      <pc:chgData name="Ozan Tastekin" userId="0f9d23481a88e6f6" providerId="LiveId" clId="{2981A7D7-988A-4824-A792-0ADC219C2BF2}" dt="2023-05-06T18:00:01.706" v="4511" actId="207"/>
      <pc:docMkLst>
        <pc:docMk/>
      </pc:docMkLst>
      <pc:sldChg chg="addSp delSp modSp add del mod ord">
        <pc:chgData name="Ozan Tastekin" userId="0f9d23481a88e6f6" providerId="LiveId" clId="{2981A7D7-988A-4824-A792-0ADC219C2BF2}" dt="2023-05-06T16:06:15.909" v="436" actId="47"/>
        <pc:sldMkLst>
          <pc:docMk/>
          <pc:sldMk cId="836968598" sldId="297"/>
        </pc:sldMkLst>
        <pc:spChg chg="mod">
          <ac:chgData name="Ozan Tastekin" userId="0f9d23481a88e6f6" providerId="LiveId" clId="{2981A7D7-988A-4824-A792-0ADC219C2BF2}" dt="2023-05-06T16:00:33.672" v="115" actId="20577"/>
          <ac:spMkLst>
            <pc:docMk/>
            <pc:sldMk cId="836968598" sldId="297"/>
            <ac:spMk id="3" creationId="{B00993C7-653A-4A2C-A51F-B0E3F59E1169}"/>
          </ac:spMkLst>
        </pc:spChg>
        <pc:spChg chg="add del mod">
          <ac:chgData name="Ozan Tastekin" userId="0f9d23481a88e6f6" providerId="LiveId" clId="{2981A7D7-988A-4824-A792-0ADC219C2BF2}" dt="2023-05-06T16:05:33.129" v="396" actId="478"/>
          <ac:spMkLst>
            <pc:docMk/>
            <pc:sldMk cId="836968598" sldId="297"/>
            <ac:spMk id="4" creationId="{8E77E9AB-BA7A-4EA5-6983-888013051AAF}"/>
          </ac:spMkLst>
        </pc:spChg>
        <pc:spChg chg="mod">
          <ac:chgData name="Ozan Tastekin" userId="0f9d23481a88e6f6" providerId="LiveId" clId="{2981A7D7-988A-4824-A792-0ADC219C2BF2}" dt="2023-05-06T16:05:38.411" v="399" actId="21"/>
          <ac:spMkLst>
            <pc:docMk/>
            <pc:sldMk cId="836968598" sldId="297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7:58:36.641" v="4501" actId="20577"/>
        <pc:sldMkLst>
          <pc:docMk/>
          <pc:sldMk cId="3217298060" sldId="298"/>
        </pc:sldMkLst>
        <pc:spChg chg="mod">
          <ac:chgData name="Ozan Tastekin" userId="0f9d23481a88e6f6" providerId="LiveId" clId="{2981A7D7-988A-4824-A792-0ADC219C2BF2}" dt="2023-05-06T16:01:06.530" v="157" actId="20577"/>
          <ac:spMkLst>
            <pc:docMk/>
            <pc:sldMk cId="3217298060" sldId="298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7:58:36.641" v="4501" actId="20577"/>
          <ac:spMkLst>
            <pc:docMk/>
            <pc:sldMk cId="3217298060" sldId="298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1:13.929" v="159"/>
        <pc:sldMkLst>
          <pc:docMk/>
          <pc:sldMk cId="1513949366" sldId="299"/>
        </pc:sldMkLst>
        <pc:spChg chg="mod">
          <ac:chgData name="Ozan Tastekin" userId="0f9d23481a88e6f6" providerId="LiveId" clId="{2981A7D7-988A-4824-A792-0ADC219C2BF2}" dt="2023-05-06T16:00:56.040" v="141" actId="20577"/>
          <ac:spMkLst>
            <pc:docMk/>
            <pc:sldMk cId="1513949366" sldId="299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5:57:16.611" v="21" actId="20577"/>
          <ac:spMkLst>
            <pc:docMk/>
            <pc:sldMk cId="1513949366" sldId="299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07.433" v="379" actId="47"/>
        <pc:sldMkLst>
          <pc:docMk/>
          <pc:sldMk cId="2383755897" sldId="300"/>
        </pc:sldMkLst>
        <pc:spChg chg="mod">
          <ac:chgData name="Ozan Tastekin" userId="0f9d23481a88e6f6" providerId="LiveId" clId="{2981A7D7-988A-4824-A792-0ADC219C2BF2}" dt="2023-05-06T16:01:02.158" v="149" actId="20577"/>
          <ac:spMkLst>
            <pc:docMk/>
            <pc:sldMk cId="2383755897" sldId="300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05:00.952" v="378" actId="20577"/>
          <ac:spMkLst>
            <pc:docMk/>
            <pc:sldMk cId="2383755897" sldId="300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6:00:43.888" v="119" actId="20577"/>
          <ac:spMkLst>
            <pc:docMk/>
            <pc:sldMk cId="2383755897" sldId="300"/>
            <ac:spMk id="4" creationId="{8E77E9AB-BA7A-4EA5-6983-888013051AAF}"/>
          </ac:spMkLst>
        </pc:spChg>
      </pc:sldChg>
      <pc:sldChg chg="modSp add del mod ord">
        <pc:chgData name="Ozan Tastekin" userId="0f9d23481a88e6f6" providerId="LiveId" clId="{2981A7D7-988A-4824-A792-0ADC219C2BF2}" dt="2023-05-06T17:09:16.943" v="3456" actId="2696"/>
        <pc:sldMkLst>
          <pc:docMk/>
          <pc:sldMk cId="963259755" sldId="301"/>
        </pc:sldMkLst>
        <pc:spChg chg="mod">
          <ac:chgData name="Ozan Tastekin" userId="0f9d23481a88e6f6" providerId="LiveId" clId="{2981A7D7-988A-4824-A792-0ADC219C2BF2}" dt="2023-05-06T16:06:33.832" v="472" actId="20577"/>
          <ac:spMkLst>
            <pc:docMk/>
            <pc:sldMk cId="963259755" sldId="301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5:08.457" v="380" actId="47"/>
        <pc:sldMkLst>
          <pc:docMk/>
          <pc:sldMk cId="708958224" sldId="302"/>
        </pc:sldMkLst>
      </pc:sldChg>
      <pc:sldChg chg="modSp add mod ord">
        <pc:chgData name="Ozan Tastekin" userId="0f9d23481a88e6f6" providerId="LiveId" clId="{2981A7D7-988A-4824-A792-0ADC219C2BF2}" dt="2023-05-06T17:57:48.055" v="4499" actId="207"/>
        <pc:sldMkLst>
          <pc:docMk/>
          <pc:sldMk cId="808905611" sldId="302"/>
        </pc:sldMkLst>
        <pc:spChg chg="mod">
          <ac:chgData name="Ozan Tastekin" userId="0f9d23481a88e6f6" providerId="LiveId" clId="{2981A7D7-988A-4824-A792-0ADC219C2BF2}" dt="2023-05-06T16:26:03.977" v="981" actId="20577"/>
          <ac:spMkLst>
            <pc:docMk/>
            <pc:sldMk cId="808905611" sldId="302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22:54.784" v="699" actId="20577"/>
          <ac:spMkLst>
            <pc:docMk/>
            <pc:sldMk cId="808905611" sldId="302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48.055" v="4499" actId="207"/>
          <ac:spMkLst>
            <pc:docMk/>
            <pc:sldMk cId="808905611" sldId="302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32.419" v="395" actId="2890"/>
        <pc:sldMkLst>
          <pc:docMk/>
          <pc:sldMk cId="2657711347" sldId="302"/>
        </pc:sldMkLst>
        <pc:spChg chg="mod">
          <ac:chgData name="Ozan Tastekin" userId="0f9d23481a88e6f6" providerId="LiveId" clId="{2981A7D7-988A-4824-A792-0ADC219C2BF2}" dt="2023-05-06T16:05:30.059" v="391"/>
          <ac:spMkLst>
            <pc:docMk/>
            <pc:sldMk cId="2657711347" sldId="302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6:28.985" v="4494" actId="207"/>
        <pc:sldMkLst>
          <pc:docMk/>
          <pc:sldMk cId="2606631472" sldId="303"/>
        </pc:sldMkLst>
        <pc:spChg chg="mod">
          <ac:chgData name="Ozan Tastekin" userId="0f9d23481a88e6f6" providerId="LiveId" clId="{2981A7D7-988A-4824-A792-0ADC219C2BF2}" dt="2023-05-06T16:26:00.225" v="973" actId="20577"/>
          <ac:spMkLst>
            <pc:docMk/>
            <pc:sldMk cId="2606631472" sldId="303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14:01.320" v="500" actId="20577"/>
          <ac:spMkLst>
            <pc:docMk/>
            <pc:sldMk cId="2606631472" sldId="303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6:28.985" v="4494" actId="207"/>
          <ac:spMkLst>
            <pc:docMk/>
            <pc:sldMk cId="2606631472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6:52.680" v="483" actId="47"/>
        <pc:sldMkLst>
          <pc:docMk/>
          <pc:sldMk cId="3532021884" sldId="303"/>
        </pc:sldMkLst>
        <pc:spChg chg="mod">
          <ac:chgData name="Ozan Tastekin" userId="0f9d23481a88e6f6" providerId="LiveId" clId="{2981A7D7-988A-4824-A792-0ADC219C2BF2}" dt="2023-05-06T16:06:49.034" v="480" actId="20577"/>
          <ac:spMkLst>
            <pc:docMk/>
            <pc:sldMk cId="3532021884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24:03.996" v="808" actId="2696"/>
        <pc:sldMkLst>
          <pc:docMk/>
          <pc:sldMk cId="549025263" sldId="304"/>
        </pc:sldMkLst>
        <pc:spChg chg="mod">
          <ac:chgData name="Ozan Tastekin" userId="0f9d23481a88e6f6" providerId="LiveId" clId="{2981A7D7-988A-4824-A792-0ADC219C2BF2}" dt="2023-05-06T16:24:01.482" v="807" actId="20577"/>
          <ac:spMkLst>
            <pc:docMk/>
            <pc:sldMk cId="549025263" sldId="304"/>
            <ac:spMk id="8" creationId="{24E7DEC0-8A97-4164-2A4C-12F487F326FF}"/>
          </ac:spMkLst>
        </pc:spChg>
      </pc:sldChg>
      <pc:sldChg chg="new del">
        <pc:chgData name="Ozan Tastekin" userId="0f9d23481a88e6f6" providerId="LiveId" clId="{2981A7D7-988A-4824-A792-0ADC219C2BF2}" dt="2023-05-06T16:25:38.976" v="940" actId="47"/>
        <pc:sldMkLst>
          <pc:docMk/>
          <pc:sldMk cId="1498467036" sldId="304"/>
        </pc:sldMkLst>
      </pc:sldChg>
      <pc:sldChg chg="modSp add mod ord">
        <pc:chgData name="Ozan Tastekin" userId="0f9d23481a88e6f6" providerId="LiveId" clId="{2981A7D7-988A-4824-A792-0ADC219C2BF2}" dt="2023-05-06T17:57:26.828" v="4498" actId="207"/>
        <pc:sldMkLst>
          <pc:docMk/>
          <pc:sldMk cId="2962060866" sldId="304"/>
        </pc:sldMkLst>
        <pc:spChg chg="mod">
          <ac:chgData name="Ozan Tastekin" userId="0f9d23481a88e6f6" providerId="LiveId" clId="{2981A7D7-988A-4824-A792-0ADC219C2BF2}" dt="2023-05-06T16:25:54.932" v="965" actId="20577"/>
          <ac:spMkLst>
            <pc:docMk/>
            <pc:sldMk cId="2962060866" sldId="304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38:26.320" v="1632" actId="20577"/>
          <ac:spMkLst>
            <pc:docMk/>
            <pc:sldMk cId="2962060866" sldId="304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26.828" v="4498" actId="207"/>
          <ac:spMkLst>
            <pc:docMk/>
            <pc:sldMk cId="2962060866" sldId="304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6:52.059" v="482" actId="47"/>
        <pc:sldMkLst>
          <pc:docMk/>
          <pc:sldMk cId="3986052942" sldId="304"/>
        </pc:sldMkLst>
      </pc:sldChg>
      <pc:sldChg chg="modSp add mod ord">
        <pc:chgData name="Ozan Tastekin" userId="0f9d23481a88e6f6" providerId="LiveId" clId="{2981A7D7-988A-4824-A792-0ADC219C2BF2}" dt="2023-05-06T17:55:38.147" v="4493" actId="20577"/>
        <pc:sldMkLst>
          <pc:docMk/>
          <pc:sldMk cId="440261850" sldId="305"/>
        </pc:sldMkLst>
        <pc:spChg chg="mod">
          <ac:chgData name="Ozan Tastekin" userId="0f9d23481a88e6f6" providerId="LiveId" clId="{2981A7D7-988A-4824-A792-0ADC219C2BF2}" dt="2023-05-06T16:51:08.590" v="1980" actId="20577"/>
          <ac:spMkLst>
            <pc:docMk/>
            <pc:sldMk cId="440261850" sldId="305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5:38.147" v="4493" actId="20577"/>
          <ac:spMkLst>
            <pc:docMk/>
            <pc:sldMk cId="440261850" sldId="305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0:19.119" v="4482" actId="20577"/>
        <pc:sldMkLst>
          <pc:docMk/>
          <pc:sldMk cId="4171546968" sldId="306"/>
        </pc:sldMkLst>
        <pc:spChg chg="mod">
          <ac:chgData name="Ozan Tastekin" userId="0f9d23481a88e6f6" providerId="LiveId" clId="{2981A7D7-988A-4824-A792-0ADC219C2BF2}" dt="2023-05-06T17:50:19.119" v="4482" actId="20577"/>
          <ac:spMkLst>
            <pc:docMk/>
            <pc:sldMk cId="4171546968" sldId="306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09:25.417" v="3457" actId="20577"/>
          <ac:spMkLst>
            <pc:docMk/>
            <pc:sldMk cId="4171546968" sldId="306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8:00:01.706" v="4511" actId="207"/>
        <pc:sldMkLst>
          <pc:docMk/>
          <pc:sldMk cId="3228400743" sldId="307"/>
        </pc:sldMkLst>
        <pc:spChg chg="mod">
          <ac:chgData name="Ozan Tastekin" userId="0f9d23481a88e6f6" providerId="LiveId" clId="{2981A7D7-988A-4824-A792-0ADC219C2BF2}" dt="2023-05-06T17:02:09.266" v="2708" actId="20577"/>
          <ac:spMkLst>
            <pc:docMk/>
            <pc:sldMk cId="3228400743" sldId="307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8:00:01.706" v="4511" actId="207"/>
          <ac:spMkLst>
            <pc:docMk/>
            <pc:sldMk cId="3228400743" sldId="307"/>
            <ac:spMk id="8" creationId="{24E7DEC0-8A97-4164-2A4C-12F487F326FF}"/>
          </ac:spMkLst>
        </pc:spChg>
      </pc:sldChg>
      <pc:sldChg chg="modSp add mod">
        <pc:chgData name="Ozan Tastekin" userId="0f9d23481a88e6f6" providerId="LiveId" clId="{2981A7D7-988A-4824-A792-0ADC219C2BF2}" dt="2023-05-06T17:10:40.298" v="3599" actId="20577"/>
        <pc:sldMkLst>
          <pc:docMk/>
          <pc:sldMk cId="3365772681" sldId="308"/>
        </pc:sldMkLst>
        <pc:spChg chg="mod">
          <ac:chgData name="Ozan Tastekin" userId="0f9d23481a88e6f6" providerId="LiveId" clId="{2981A7D7-988A-4824-A792-0ADC219C2BF2}" dt="2023-05-06T17:10:40.298" v="3599" actId="20577"/>
          <ac:spMkLst>
            <pc:docMk/>
            <pc:sldMk cId="3365772681" sldId="308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40:19.471" v="4479" actId="20577"/>
        <pc:sldMkLst>
          <pc:docMk/>
          <pc:sldMk cId="1148711624" sldId="309"/>
        </pc:sldMkLst>
        <pc:spChg chg="mod">
          <ac:chgData name="Ozan Tastekin" userId="0f9d23481a88e6f6" providerId="LiveId" clId="{2981A7D7-988A-4824-A792-0ADC219C2BF2}" dt="2023-05-06T17:35:43.532" v="4156" actId="20577"/>
          <ac:spMkLst>
            <pc:docMk/>
            <pc:sldMk cId="1148711624" sldId="309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40:19.471" v="4479" actId="20577"/>
          <ac:spMkLst>
            <pc:docMk/>
            <pc:sldMk cId="1148711624" sldId="309"/>
            <ac:spMk id="8" creationId="{24E7DEC0-8A97-4164-2A4C-12F487F326FF}"/>
          </ac:spMkLst>
        </pc:spChg>
      </pc:sldChg>
    </pc:docChg>
  </pc:docChgLst>
  <pc:docChgLst>
    <pc:chgData name="Ozan Tastekin" userId="0f9d23481a88e6f6" providerId="LiveId" clId="{814DD18B-5FE7-4D64-94D0-8CDAA12F9322}"/>
    <pc:docChg chg="custSel modSld">
      <pc:chgData name="Ozan Tastekin" userId="0f9d23481a88e6f6" providerId="LiveId" clId="{814DD18B-5FE7-4D64-94D0-8CDAA12F9322}" dt="2023-04-22T19:09:28.631" v="1357" actId="20577"/>
      <pc:docMkLst>
        <pc:docMk/>
      </pc:docMkLst>
      <pc:sldChg chg="modNotesTx">
        <pc:chgData name="Ozan Tastekin" userId="0f9d23481a88e6f6" providerId="LiveId" clId="{814DD18B-5FE7-4D64-94D0-8CDAA12F9322}" dt="2023-04-22T19:00:10.246" v="5" actId="20577"/>
        <pc:sldMkLst>
          <pc:docMk/>
          <pc:sldMk cId="1418998216" sldId="256"/>
        </pc:sldMkLst>
      </pc:sldChg>
      <pc:sldChg chg="modNotesTx">
        <pc:chgData name="Ozan Tastekin" userId="0f9d23481a88e6f6" providerId="LiveId" clId="{814DD18B-5FE7-4D64-94D0-8CDAA12F9322}" dt="2023-04-22T19:02:19.438" v="119" actId="20577"/>
        <pc:sldMkLst>
          <pc:docMk/>
          <pc:sldMk cId="3272939884" sldId="258"/>
        </pc:sldMkLst>
      </pc:sldChg>
      <pc:sldChg chg="modNotesTx">
        <pc:chgData name="Ozan Tastekin" userId="0f9d23481a88e6f6" providerId="LiveId" clId="{814DD18B-5FE7-4D64-94D0-8CDAA12F9322}" dt="2023-04-22T19:04:39.717" v="578" actId="20577"/>
        <pc:sldMkLst>
          <pc:docMk/>
          <pc:sldMk cId="2288628546" sldId="260"/>
        </pc:sldMkLst>
      </pc:sldChg>
      <pc:sldChg chg="modNotesTx">
        <pc:chgData name="Ozan Tastekin" userId="0f9d23481a88e6f6" providerId="LiveId" clId="{814DD18B-5FE7-4D64-94D0-8CDAA12F9322}" dt="2023-04-22T19:04:17.647" v="485" actId="20577"/>
        <pc:sldMkLst>
          <pc:docMk/>
          <pc:sldMk cId="2539450277" sldId="265"/>
        </pc:sldMkLst>
      </pc:sldChg>
      <pc:sldChg chg="modNotesTx">
        <pc:chgData name="Ozan Tastekin" userId="0f9d23481a88e6f6" providerId="LiveId" clId="{814DD18B-5FE7-4D64-94D0-8CDAA12F9322}" dt="2023-04-22T19:02:51.726" v="161" actId="20577"/>
        <pc:sldMkLst>
          <pc:docMk/>
          <pc:sldMk cId="3805844016" sldId="267"/>
        </pc:sldMkLst>
      </pc:sldChg>
      <pc:sldChg chg="modNotesTx">
        <pc:chgData name="Ozan Tastekin" userId="0f9d23481a88e6f6" providerId="LiveId" clId="{814DD18B-5FE7-4D64-94D0-8CDAA12F9322}" dt="2023-04-22T19:04:49.009" v="587" actId="5793"/>
        <pc:sldMkLst>
          <pc:docMk/>
          <pc:sldMk cId="19079386" sldId="268"/>
        </pc:sldMkLst>
      </pc:sldChg>
      <pc:sldChg chg="modNotesTx">
        <pc:chgData name="Ozan Tastekin" userId="0f9d23481a88e6f6" providerId="LiveId" clId="{814DD18B-5FE7-4D64-94D0-8CDAA12F9322}" dt="2023-04-22T19:08:34.520" v="1350" actId="20577"/>
        <pc:sldMkLst>
          <pc:docMk/>
          <pc:sldMk cId="1253751360" sldId="269"/>
        </pc:sldMkLst>
      </pc:sldChg>
      <pc:sldChg chg="modNotesTx">
        <pc:chgData name="Ozan Tastekin" userId="0f9d23481a88e6f6" providerId="LiveId" clId="{814DD18B-5FE7-4D64-94D0-8CDAA12F9322}" dt="2023-04-22T19:09:28.631" v="1357" actId="20577"/>
        <pc:sldMkLst>
          <pc:docMk/>
          <pc:sldMk cId="2996576039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3D38FA23-E139-4932-82F7-FA156DFFFC02}" type="datetime1">
              <a:rPr lang="de-DE" sz="800" smtClean="0"/>
              <a:t>13.11.2023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02D767F-1DF3-4CAE-B68B-41720C5DE6E6}" type="datetime1">
              <a:rPr lang="de-DE" smtClean="0"/>
              <a:t>13.11.2023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22B319-206B-4459-A761-AC38D50CB16C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  <a:p>
            <a:r>
              <a:rPr lang="de-DE" dirty="0"/>
              <a:t>Bahnhofseigner</a:t>
            </a:r>
          </a:p>
          <a:p>
            <a:pPr lvl="1"/>
            <a:r>
              <a:rPr lang="de-DE" dirty="0"/>
              <a:t>Besitzer von Bahnhöfen</a:t>
            </a:r>
          </a:p>
          <a:p>
            <a:pPr lvl="1"/>
            <a:r>
              <a:rPr lang="de-DE" dirty="0"/>
              <a:t>12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Einbezogene …</a:t>
            </a:r>
          </a:p>
          <a:p>
            <a:pPr lvl="1"/>
            <a:r>
              <a:rPr lang="de-DE" dirty="0"/>
              <a:t>Relevante Eisenbahnunternehmen für die Haltestelle</a:t>
            </a:r>
          </a:p>
          <a:p>
            <a:pPr lvl="2"/>
            <a:r>
              <a:rPr lang="de-DE" dirty="0"/>
              <a:t>Z.B. Welche Bahnen fahren in die Haltestelle</a:t>
            </a:r>
          </a:p>
          <a:p>
            <a:pPr lvl="1"/>
            <a:r>
              <a:rPr lang="de-DE" dirty="0"/>
              <a:t>19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378B05-816C-4A65-A4B7-6C88EA9A9BBA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88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3AE8976-512F-44C7-9F53-B7779A6380E7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3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  <a:p>
            <a:r>
              <a:rPr lang="de-DE" dirty="0"/>
              <a:t>Wochenende = weniger Daten</a:t>
            </a:r>
          </a:p>
          <a:p>
            <a:pPr lvl="1"/>
            <a:r>
              <a:rPr lang="de-DE" dirty="0"/>
              <a:t>Weniger Fahrten</a:t>
            </a:r>
          </a:p>
          <a:p>
            <a:pPr lvl="0"/>
            <a:r>
              <a:rPr lang="de-DE" dirty="0"/>
              <a:t>9. Januar = Sonntag</a:t>
            </a:r>
          </a:p>
          <a:p>
            <a:r>
              <a:rPr lang="de-DE" dirty="0"/>
              <a:t>Problem auf nächster Folie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358D5F-5AAE-422D-8599-34ECA79ACD71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5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  <a:p>
            <a:r>
              <a:rPr lang="de-DE" dirty="0"/>
              <a:t>Problem: 2. Januar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358D5F-5AAE-422D-8599-34ECA79ACD71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12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  <a:p>
            <a:r>
              <a:rPr lang="de-DE" dirty="0"/>
              <a:t>Problem: 22. Oktober</a:t>
            </a:r>
          </a:p>
          <a:p>
            <a:pPr lvl="1"/>
            <a:r>
              <a:rPr lang="de-DE" dirty="0"/>
              <a:t>Recherchieren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F090D4D-DA05-4509-BA94-958AC1B8D546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20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  <a:p>
            <a:r>
              <a:rPr lang="de-DE" dirty="0"/>
              <a:t>Bemerkungen: &gt;80%</a:t>
            </a:r>
          </a:p>
          <a:p>
            <a:r>
              <a:rPr lang="de-DE" dirty="0"/>
              <a:t>Jahr: 1 Zeile</a:t>
            </a:r>
          </a:p>
          <a:p>
            <a:r>
              <a:rPr lang="de-DE" dirty="0"/>
              <a:t>GPS-Daten</a:t>
            </a:r>
          </a:p>
          <a:p>
            <a:pPr lvl="1"/>
            <a:r>
              <a:rPr lang="de-DE" dirty="0" err="1"/>
              <a:t>Uic</a:t>
            </a:r>
            <a:r>
              <a:rPr lang="de-DE" dirty="0"/>
              <a:t> -&gt; Link</a:t>
            </a:r>
          </a:p>
          <a:p>
            <a:pPr lvl="1"/>
            <a:r>
              <a:rPr lang="de-DE" dirty="0"/>
              <a:t>Manuell eintragen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DB2B6E-7A2A-473F-AFE2-8C06D127726F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0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4BE2E5-D44D-446F-9D93-68D349439C6C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8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AA109C-E478-47F6-8AFB-756C761D935D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9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D10D3E-6EEE-4613-A0DC-279D3D97FB52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5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5600221-ABE9-4CC1-A478-9F222A7FEDE7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4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  <a:p>
            <a:r>
              <a:rPr lang="de-DE" dirty="0"/>
              <a:t>Werktage: &gt; 10 Millionen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2B39961-91E0-44CD-B713-035297BCBD2C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03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F2F6EB-935B-4FB1-8ECE-850D28DDE96D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37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C5C663-4FE7-404B-937C-0221F1E6926C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84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D30041-F8FB-48E4-95FD-DE0A700FC8D6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03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8BB4F5-6EFE-49F8-B578-F1C18B46CF04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92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8BB4F5-6EFE-49F8-B578-F1C18B46CF04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3DD191-8C2C-47E6-BBDC-FDF4BD378AD0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63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4C315F-9475-499F-B79A-3F0CF19E4E56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9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4C315F-9475-499F-B79A-3F0CF19E4E56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3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27A3242-1296-4E80-BFE5-CCD31D3C5F41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  <a:p>
            <a:r>
              <a:rPr lang="de-DE" dirty="0"/>
              <a:t>Beide:</a:t>
            </a:r>
          </a:p>
          <a:p>
            <a:pPr lvl="1"/>
            <a:r>
              <a:rPr lang="de-DE" dirty="0"/>
              <a:t>Stelle um ein und auszusteigen</a:t>
            </a:r>
          </a:p>
          <a:p>
            <a:r>
              <a:rPr lang="de-DE" dirty="0"/>
              <a:t>Haltestellen:</a:t>
            </a:r>
          </a:p>
          <a:p>
            <a:pPr lvl="1"/>
            <a:r>
              <a:rPr lang="de-DE" dirty="0"/>
              <a:t>Ausgebaut</a:t>
            </a:r>
          </a:p>
          <a:p>
            <a:pPr lvl="1"/>
            <a:r>
              <a:rPr lang="de-DE" dirty="0"/>
              <a:t>(U-Bahn Haltestelle)</a:t>
            </a:r>
          </a:p>
          <a:p>
            <a:pPr lvl="1"/>
            <a:endParaRPr lang="de-DE" dirty="0"/>
          </a:p>
          <a:p>
            <a:pPr lvl="0"/>
            <a:r>
              <a:rPr lang="de-DE" dirty="0"/>
              <a:t>Haltepunkt</a:t>
            </a:r>
          </a:p>
          <a:p>
            <a:pPr lvl="1"/>
            <a:r>
              <a:rPr lang="de-DE" dirty="0"/>
              <a:t>Weniger ausgebaut</a:t>
            </a:r>
          </a:p>
          <a:p>
            <a:pPr lvl="1"/>
            <a:r>
              <a:rPr lang="de-DE" dirty="0"/>
              <a:t>(Bus Haltestelle außerhalb)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05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B2F728-CF2D-429A-ADC8-477E46C4E257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1CC6C10-F508-46C4-B5C0-071D8775D2AF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77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2E4F91-F350-4B8F-91AF-F122CB381A8A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3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A76AED-8EA1-4D10-977B-58266C3887AA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8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 &amp; Tony]</a:t>
            </a:r>
          </a:p>
          <a:p>
            <a:r>
              <a:rPr lang="de-DE" dirty="0"/>
              <a:t>Aktiv Spalte von Haltestelle entfernen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EB898E5-7BD9-417E-AB6A-C6DD3563FD26}" type="datetime1">
              <a:rPr lang="de-DE" smtClean="0"/>
              <a:t>13.11.2023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8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14.11.2023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sandstroem.github.io/tag/folium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Abstrakter Globus mit binärem Code">
            <a:extLst>
              <a:ext uri="{FF2B5EF4-FFF2-40B4-BE49-F238E27FC236}">
                <a16:creationId xmlns:a16="http://schemas.microsoft.com/office/drawing/2014/main" id="{069F80B5-9106-E73E-555C-9CD12D2238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63" t="7562" r="-18864" b="29384"/>
          <a:stretch/>
        </p:blipFill>
        <p:spPr>
          <a:xfrm>
            <a:off x="0" y="1266841"/>
            <a:ext cx="9144000" cy="3304800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200" dirty="0">
                <a:solidFill>
                  <a:schemeClr val="tx2"/>
                </a:solidFill>
              </a:rPr>
              <a:t>Projekt Data Science</a:t>
            </a:r>
          </a:p>
          <a:p>
            <a:r>
              <a:rPr lang="de-DE" sz="1400" dirty="0">
                <a:solidFill>
                  <a:schemeClr val="bg1"/>
                </a:solidFill>
              </a:rPr>
              <a:t>Analyse von Mobilitätsdaten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Datenexploration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7060" y="3491099"/>
            <a:ext cx="3685140" cy="447302"/>
          </a:xfrm>
        </p:spPr>
        <p:txBody>
          <a:bodyPr/>
          <a:lstStyle/>
          <a:p>
            <a:r>
              <a:rPr lang="de-DE" sz="1200" dirty="0">
                <a:solidFill>
                  <a:schemeClr val="bg1"/>
                </a:solidFill>
              </a:rPr>
              <a:t>Wintersemester 2023/24</a:t>
            </a:r>
          </a:p>
          <a:p>
            <a:r>
              <a:rPr lang="de-DE" sz="1200" dirty="0">
                <a:solidFill>
                  <a:schemeClr val="bg1"/>
                </a:solidFill>
              </a:rPr>
              <a:t>Gruppe 02 – Ozan Tastekin &amp; Tony </a:t>
            </a:r>
            <a:r>
              <a:rPr lang="de-DE" sz="1200" dirty="0" err="1">
                <a:solidFill>
                  <a:schemeClr val="bg1"/>
                </a:solidFill>
              </a:rPr>
              <a:t>Klasan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Gibt es mehrere Bahnunternehmen?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78F6C8-8B1B-9768-9B97-35E0FAC9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396" y="2094119"/>
            <a:ext cx="4003403" cy="2437257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4CA1CA-5AE1-68A4-63B5-8F6BACAF3A65}"/>
              </a:ext>
            </a:extLst>
          </p:cNvPr>
          <p:cNvSpPr txBox="1"/>
          <p:nvPr/>
        </p:nvSpPr>
        <p:spPr>
          <a:xfrm>
            <a:off x="1025898" y="1837055"/>
            <a:ext cx="2138400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Bahnhofseigner </a:t>
            </a:r>
            <a:r>
              <a:rPr lang="de-DE" sz="1000" dirty="0"/>
              <a:t>(</a:t>
            </a:r>
            <a:r>
              <a:rPr lang="de-DE" sz="1000" dirty="0" err="1"/>
              <a:t>isb_gi</a:t>
            </a:r>
            <a:r>
              <a:rPr lang="de-DE" sz="1000" dirty="0"/>
              <a:t>)</a:t>
            </a:r>
            <a:endParaRPr lang="de-DE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64409E5-6F27-25CF-0B59-ACC143A8EDE0}"/>
              </a:ext>
            </a:extLst>
          </p:cNvPr>
          <p:cNvSpPr txBox="1"/>
          <p:nvPr/>
        </p:nvSpPr>
        <p:spPr>
          <a:xfrm>
            <a:off x="5047202" y="1837055"/>
            <a:ext cx="3269056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Einbezogene Eisenbahnunternehmen </a:t>
            </a:r>
            <a:r>
              <a:rPr lang="de-DE" sz="1000" dirty="0"/>
              <a:t>(</a:t>
            </a:r>
            <a:r>
              <a:rPr lang="de-DE" sz="1000" dirty="0" err="1"/>
              <a:t>evu_ef_itf</a:t>
            </a:r>
            <a:r>
              <a:rPr lang="de-DE" sz="1000" dirty="0"/>
              <a:t>)</a:t>
            </a:r>
            <a:endParaRPr lang="de-DE" sz="1200" dirty="0"/>
          </a:p>
        </p:txBody>
      </p:sp>
      <p:pic>
        <p:nvPicPr>
          <p:cNvPr id="10" name="Grafik 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0D950E4-D8C1-1FD9-A986-2628D0F25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56" y="2094119"/>
            <a:ext cx="4342243" cy="26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9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Fahrzeiten SOLL und IST - Übersicht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1" y="1619872"/>
            <a:ext cx="8338185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6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Fahrzeiten SOLL und IST - Januar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Fahrzeiten SOLL und IST - Januar</a:t>
            </a:r>
          </a:p>
          <a:p>
            <a:pPr lvl="1"/>
            <a:r>
              <a:rPr lang="de-DE" sz="1200" dirty="0"/>
              <a:t>Wo ist der 01.01.2022? =&gt; Datensatz von 2021 endet am 01.01.2022</a:t>
            </a:r>
            <a:endParaRPr lang="de-DE" sz="1400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2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Fahrzeiten SOLL und IST – Oktober</a:t>
            </a:r>
          </a:p>
          <a:p>
            <a:pPr lvl="1"/>
            <a:r>
              <a:rPr lang="de-DE" sz="1200" dirty="0"/>
              <a:t>22. Oktober etwas passiert?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927" y="1627896"/>
            <a:ext cx="8249073" cy="29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54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Passagierfrequenz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&amp; Iod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Link ist verbunden mit </a:t>
            </a:r>
            <a:r>
              <a:rPr lang="de-DE" sz="1200" dirty="0" err="1"/>
              <a:t>uic</a:t>
            </a:r>
            <a:r>
              <a:rPr lang="de-DE" sz="1200" dirty="0"/>
              <a:t> Wert =&gt; GPS und Iod ergänzen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Jahr fehlt einmal</a:t>
            </a:r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Jahr gehört zu Zürich Hauptbahnhof und sollte 2018 sein (Durch Elimination)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Bemerkungen fehlen</a:t>
            </a:r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Wenn nicht nötig =&gt; Spalte löschen | Wenn nötig =&gt; Keine gute Lösung</a:t>
            </a:r>
            <a:endParaRPr lang="de-DE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9611" y="1348447"/>
            <a:ext cx="5286389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3460095-C69D-55DE-FC7E-36246F171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309068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Haltepunkte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Noch keine Lösung gefunden</a:t>
            </a:r>
          </a:p>
          <a:p>
            <a:pPr lvl="1"/>
            <a:endParaRPr lang="de-DE" sz="1200" dirty="0"/>
          </a:p>
          <a:p>
            <a:r>
              <a:rPr lang="de-DE" sz="1400" dirty="0"/>
              <a:t>Und Haltestelle?</a:t>
            </a:r>
          </a:p>
          <a:p>
            <a:pPr lvl="1"/>
            <a:r>
              <a:rPr lang="de-DE" sz="1200" dirty="0"/>
              <a:t>Keine leeren Einträge</a:t>
            </a:r>
          </a:p>
          <a:p>
            <a:pPr lvl="1"/>
            <a:endParaRPr lang="de-DE" sz="1200" dirty="0"/>
          </a:p>
          <a:p>
            <a:r>
              <a:rPr lang="de-DE" sz="1400" dirty="0"/>
              <a:t>Fahrzeiten SOLL und IST?</a:t>
            </a:r>
          </a:p>
          <a:p>
            <a:pPr lvl="1"/>
            <a:r>
              <a:rPr lang="de-DE" sz="1200" dirty="0"/>
              <a:t>Auch keine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0830" y="1348447"/>
            <a:ext cx="5163951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EDBFC7E-BD16-EAE6-51C1-35963D9A0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184656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Einzigartige Spalten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Haltepunkte 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7" y="1840638"/>
            <a:ext cx="6356499" cy="25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3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Passagierfrequenz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9327" y="1872304"/>
            <a:ext cx="6356499" cy="2520235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7903155-2A5E-5054-5F3F-DDA717A88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2326346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Haltestellen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1463" y="1872304"/>
            <a:ext cx="5952226" cy="2520235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705C5FF-C08D-C4E1-5D5C-0507A3B79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362595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2188F9-16DC-F5C1-9C7A-9019CBA4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971" y="1999504"/>
            <a:ext cx="8714986" cy="187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3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Wochentag?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213" y="1500478"/>
            <a:ext cx="5106501" cy="297126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5A6AD490-5C69-E23A-8865-1F8FF09FD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20152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Stadt?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4509" y="1317566"/>
            <a:ext cx="5914981" cy="339302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C27C831-FCE5-81E0-457F-E3255CCD0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1567655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Haltestelle?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0249" y="1383579"/>
            <a:ext cx="6063501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65A9D88-B8D4-6D3D-8FB2-380966A8A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59116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Linie?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390" y="1383579"/>
            <a:ext cx="5461219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544293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Stationen gibt es pro Kanton? - Fahrzeiten SOLL und IST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68E21C9-4A7C-2711-F55C-590489F9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82" y="1269279"/>
            <a:ext cx="5911635" cy="331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34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Stationen gibt es pro Kanton? - Fahrzeiten SOLL und IST</a:t>
            </a:r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pPr marL="0" indent="0">
              <a:buNone/>
            </a:pPr>
            <a:br>
              <a:rPr lang="de-DE" sz="1400" dirty="0"/>
            </a:br>
            <a:br>
              <a:rPr lang="de-DE" sz="1050" dirty="0"/>
            </a:br>
            <a:r>
              <a:rPr lang="de-DE" sz="1050" dirty="0" err="1"/>
              <a:t>Geojson</a:t>
            </a:r>
            <a:r>
              <a:rPr lang="de-DE" sz="1050" dirty="0"/>
              <a:t> Datei der Karte: </a:t>
            </a:r>
            <a:r>
              <a:rPr lang="de-DE" sz="1050" dirty="0">
                <a:hlinkClick r:id="rId3"/>
              </a:rPr>
              <a:t>https://rsandstroem.github.io/tag/folium.html</a:t>
            </a:r>
            <a:endParaRPr lang="de-DE" sz="105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BDF8FB-A273-65D1-51B1-27B06581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428" y="1231929"/>
            <a:ext cx="5570072" cy="33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29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 - Passagierfrequenz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390" y="1461599"/>
            <a:ext cx="5461219" cy="317278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4152948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 - Passagierfrequenz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9148" y="1461599"/>
            <a:ext cx="5445702" cy="317278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2348726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906382A-A8B7-386A-16D8-9B2756E57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725" y="319883"/>
            <a:ext cx="3960000" cy="215233"/>
          </a:xfrm>
        </p:spPr>
        <p:txBody>
          <a:bodyPr/>
          <a:lstStyle/>
          <a:p>
            <a:r>
              <a:rPr lang="en-US" sz="1800" cap="none" dirty="0"/>
              <a:t>Was </a:t>
            </a:r>
            <a:r>
              <a:rPr lang="en-US" sz="1800" cap="none" dirty="0" err="1"/>
              <a:t>kommt</a:t>
            </a:r>
            <a:r>
              <a:rPr lang="en-US" sz="1800" cap="none" dirty="0"/>
              <a:t> </a:t>
            </a:r>
            <a:r>
              <a:rPr lang="en-US" sz="1800" cap="none" dirty="0" err="1"/>
              <a:t>als</a:t>
            </a:r>
            <a:r>
              <a:rPr lang="en-US" sz="1800" cap="none" dirty="0"/>
              <a:t> </a:t>
            </a:r>
            <a:r>
              <a:rPr lang="en-US" sz="1800" cap="none" dirty="0" err="1"/>
              <a:t>nächstes</a:t>
            </a:r>
            <a:r>
              <a:rPr lang="en-US" sz="1800" cap="none" dirty="0"/>
              <a:t>?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000" y="695316"/>
            <a:ext cx="3960000" cy="40206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Bis zum Meilenstein: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Karte erstellen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Linie auswählbar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Stationen für diese Linie anzeigen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Stationen verbinden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Feedback von heute einarbeiten</a:t>
            </a:r>
            <a:endParaRPr lang="de-DE" sz="1300" dirty="0"/>
          </a:p>
          <a:p>
            <a:pPr>
              <a:lnSpc>
                <a:spcPct val="110000"/>
              </a:lnSpc>
            </a:pPr>
            <a:r>
              <a:rPr lang="de-DE" sz="1400" dirty="0"/>
              <a:t>Nach dem Meilenstein: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Vorgestelle Probleme beheben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Leere Einträge füllen/löschen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01.01.2022 in Datensatz einfügen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etc.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Daten ggf. noch weiter bereinigen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D114978-AFF4-A477-9A7E-CDCFF10FC2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17000" y="319883"/>
            <a:ext cx="3960000" cy="215233"/>
          </a:xfrm>
        </p:spPr>
        <p:txBody>
          <a:bodyPr/>
          <a:lstStyle/>
          <a:p>
            <a:r>
              <a:rPr lang="en-US" sz="1800" cap="none" dirty="0" err="1"/>
              <a:t>Zeitaufwand</a:t>
            </a:r>
            <a:r>
              <a:rPr lang="en-US" sz="1800" cap="none" dirty="0"/>
              <a:t> </a:t>
            </a:r>
            <a:r>
              <a:rPr lang="en-US" sz="1800" cap="none" dirty="0" err="1"/>
              <a:t>bisher</a:t>
            </a:r>
            <a:endParaRPr lang="en-US" sz="1800" cap="none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AAE56872-44DD-5B07-DE8F-B01DD5CAD0F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52200" y="695316"/>
            <a:ext cx="3960000" cy="4020684"/>
          </a:xfrm>
        </p:spPr>
        <p:txBody>
          <a:bodyPr/>
          <a:lstStyle/>
          <a:p>
            <a:r>
              <a:rPr lang="en-US" sz="1400" dirty="0"/>
              <a:t>Ozan: </a:t>
            </a:r>
            <a:r>
              <a:rPr lang="en-US" sz="1200" dirty="0"/>
              <a:t>~47 </a:t>
            </a:r>
            <a:r>
              <a:rPr lang="en-US" sz="1200" dirty="0" err="1"/>
              <a:t>Stunden</a:t>
            </a:r>
            <a:endParaRPr lang="en-US" sz="1200" dirty="0"/>
          </a:p>
          <a:p>
            <a:pPr lvl="1"/>
            <a:r>
              <a:rPr lang="en-US" sz="1200" dirty="0" err="1"/>
              <a:t>Organisatorisches</a:t>
            </a:r>
            <a:endParaRPr lang="en-US" sz="1200" dirty="0"/>
          </a:p>
          <a:p>
            <a:pPr lvl="1"/>
            <a:r>
              <a:rPr lang="en-US" sz="1200" dirty="0" err="1"/>
              <a:t>Schwerpunkt</a:t>
            </a:r>
            <a:r>
              <a:rPr lang="en-US" sz="1200" dirty="0"/>
              <a:t>:</a:t>
            </a:r>
          </a:p>
          <a:p>
            <a:pPr lvl="2"/>
            <a:r>
              <a:rPr lang="en-US" sz="1050" dirty="0" err="1"/>
              <a:t>Fahrzeiten</a:t>
            </a:r>
            <a:r>
              <a:rPr lang="en-US" sz="1050" dirty="0"/>
              <a:t> SOLL und IST Exploration</a:t>
            </a:r>
          </a:p>
          <a:p>
            <a:pPr lvl="1"/>
            <a:r>
              <a:rPr lang="en-US" sz="1200" dirty="0" err="1"/>
              <a:t>Präsentationsfolien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Tony: </a:t>
            </a:r>
            <a:r>
              <a:rPr lang="en-US" sz="1200" dirty="0"/>
              <a:t>~33 </a:t>
            </a:r>
            <a:r>
              <a:rPr lang="en-US" sz="1200" dirty="0" err="1"/>
              <a:t>Stunden</a:t>
            </a:r>
            <a:endParaRPr lang="en-US" sz="1400" dirty="0"/>
          </a:p>
          <a:p>
            <a:pPr lvl="1"/>
            <a:r>
              <a:rPr lang="en-US" sz="1200" dirty="0" err="1"/>
              <a:t>Schwerpunkt</a:t>
            </a:r>
            <a:r>
              <a:rPr lang="en-US" sz="1200" dirty="0"/>
              <a:t>:</a:t>
            </a:r>
          </a:p>
          <a:p>
            <a:pPr lvl="2"/>
            <a:r>
              <a:rPr lang="en-US" sz="1050" dirty="0" err="1"/>
              <a:t>Haltestellen</a:t>
            </a:r>
            <a:r>
              <a:rPr lang="en-US" sz="1050" dirty="0"/>
              <a:t>, </a:t>
            </a:r>
            <a:r>
              <a:rPr lang="en-US" sz="1050" dirty="0" err="1"/>
              <a:t>Haltepunkte</a:t>
            </a:r>
            <a:r>
              <a:rPr lang="en-US" sz="1050" dirty="0"/>
              <a:t> &amp; </a:t>
            </a:r>
            <a:r>
              <a:rPr lang="en-US" sz="1050" dirty="0" err="1"/>
              <a:t>Passagierfrequenz</a:t>
            </a:r>
            <a:r>
              <a:rPr lang="en-US" sz="1050" dirty="0"/>
              <a:t> Exploration</a:t>
            </a:r>
            <a:br>
              <a:rPr lang="en-US" sz="1050" dirty="0"/>
            </a:br>
            <a:endParaRPr lang="en-US" sz="1050" dirty="0"/>
          </a:p>
          <a:p>
            <a:r>
              <a:rPr lang="en-US" sz="1400" dirty="0" err="1"/>
              <a:t>Insgesamt</a:t>
            </a:r>
            <a:r>
              <a:rPr lang="en-US" sz="1400" dirty="0"/>
              <a:t>: ~80 </a:t>
            </a:r>
            <a:r>
              <a:rPr lang="en-US" sz="1400" dirty="0" err="1"/>
              <a:t>Stunden</a:t>
            </a:r>
            <a:endParaRPr lang="en-US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Universität Stuttgart			Projekt Data Science		WS2023/24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1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2188F9-16DC-F5C1-9C7A-9019CBA4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971" y="2119790"/>
            <a:ext cx="8714986" cy="16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1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  <a:p>
            <a:pPr lvl="2"/>
            <a:r>
              <a:rPr lang="de-DE" sz="1100" dirty="0"/>
              <a:t>Haltestellen</a:t>
            </a:r>
            <a:endParaRPr lang="de-DE" sz="1200" dirty="0"/>
          </a:p>
          <a:p>
            <a:pPr lvl="2"/>
            <a:r>
              <a:rPr lang="de-DE" sz="1100" dirty="0"/>
              <a:t>Haltepunkte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1D5D42-A9FA-C5AB-5094-0A65AB62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7" y="2571750"/>
            <a:ext cx="4244888" cy="18015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119D89-3293-3D59-88F0-05B1798E0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087" y="2438061"/>
            <a:ext cx="3246713" cy="19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1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0494CA-6001-3F2D-DE03-DF80B349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8270" y="1923749"/>
            <a:ext cx="8442388" cy="20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1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0494CA-6001-3F2D-DE03-DF80B349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8270" y="1961803"/>
            <a:ext cx="8442388" cy="19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7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  <a:p>
            <a:pPr lvl="2"/>
            <a:r>
              <a:rPr lang="de-DE" sz="1100" dirty="0"/>
              <a:t>Haltestellen</a:t>
            </a:r>
            <a:endParaRPr lang="de-DE" sz="1200" dirty="0"/>
          </a:p>
          <a:p>
            <a:pPr lvl="2"/>
            <a:r>
              <a:rPr lang="de-DE" sz="1100" dirty="0"/>
              <a:t>Haltepunkte</a:t>
            </a:r>
            <a:endParaRPr lang="de-DE" sz="1400" dirty="0"/>
          </a:p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  <a:p>
            <a:pPr lvl="1"/>
            <a:endParaRPr lang="de-DE" sz="1400" dirty="0"/>
          </a:p>
          <a:p>
            <a:r>
              <a:rPr lang="de-DE" sz="1400" dirty="0"/>
              <a:t>Bereitgestellt durch die SBB (Schweizerische Bundesbahnen)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0584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Linien gibt es? </a:t>
            </a:r>
            <a:r>
              <a:rPr lang="de-DE" sz="1100" dirty="0"/>
              <a:t>(</a:t>
            </a:r>
            <a:r>
              <a:rPr lang="de-DE" sz="1100" dirty="0" err="1"/>
              <a:t>linie</a:t>
            </a:r>
            <a:r>
              <a:rPr lang="de-DE" sz="1100" dirty="0"/>
              <a:t>)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br>
              <a:rPr lang="de-DE" sz="1400" dirty="0"/>
            </a:br>
            <a:endParaRPr lang="de-DE" sz="1400" dirty="0"/>
          </a:p>
          <a:p>
            <a:r>
              <a:rPr lang="de-DE" sz="1400" dirty="0"/>
              <a:t>Wie viele Haltestellen gibt es? </a:t>
            </a:r>
            <a:r>
              <a:rPr lang="de-DE" sz="1100" dirty="0"/>
              <a:t>(</a:t>
            </a:r>
            <a:r>
              <a:rPr lang="de-DE" sz="1100" dirty="0" err="1"/>
              <a:t>halt_id</a:t>
            </a:r>
            <a:r>
              <a:rPr lang="de-DE" sz="1100" dirty="0"/>
              <a:t>)</a:t>
            </a:r>
            <a:endParaRPr lang="de-DE" sz="1400" dirty="0"/>
          </a:p>
          <a:p>
            <a:pPr lvl="1"/>
            <a:r>
              <a:rPr lang="de-DE" sz="1200" dirty="0"/>
              <a:t>769 Haltestellen</a:t>
            </a:r>
            <a:endParaRPr lang="de-DE" sz="1400" dirty="0"/>
          </a:p>
        </p:txBody>
      </p: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25E2C9D4-F14D-EBA9-16F3-F2F73E609977}"/>
              </a:ext>
            </a:extLst>
          </p:cNvPr>
          <p:cNvGrpSpPr/>
          <p:nvPr/>
        </p:nvGrpSpPr>
        <p:grpSpPr>
          <a:xfrm>
            <a:off x="1009072" y="1231200"/>
            <a:ext cx="1770128" cy="1225200"/>
            <a:chOff x="1012673" y="1634400"/>
            <a:chExt cx="1770128" cy="1225200"/>
          </a:xfrm>
        </p:grpSpPr>
        <p:pic>
          <p:nvPicPr>
            <p:cNvPr id="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BC123746-858A-649D-95BD-A08EAAB1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2673" y="1634400"/>
              <a:ext cx="360000" cy="360000"/>
            </a:xfrm>
            <a:prstGeom prst="rect">
              <a:avLst/>
            </a:prstGeom>
          </p:spPr>
        </p:pic>
        <p:pic>
          <p:nvPicPr>
            <p:cNvPr id="2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7DD8F10B-B5D0-9AAD-3E36-A87A1690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2673" y="1634400"/>
              <a:ext cx="360000" cy="360000"/>
            </a:xfrm>
            <a:prstGeom prst="rect">
              <a:avLst/>
            </a:prstGeom>
          </p:spPr>
        </p:pic>
        <p:pic>
          <p:nvPicPr>
            <p:cNvPr id="25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F63974A9-AC29-F373-9C90-50FF5CFF3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7737" y="1634400"/>
              <a:ext cx="360000" cy="360000"/>
            </a:xfrm>
            <a:prstGeom prst="rect">
              <a:avLst/>
            </a:prstGeom>
          </p:spPr>
        </p:pic>
        <p:pic>
          <p:nvPicPr>
            <p:cNvPr id="26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1D538430-03D0-7902-652B-979EBAED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7737" y="1634400"/>
              <a:ext cx="360000" cy="360000"/>
            </a:xfrm>
            <a:prstGeom prst="rect">
              <a:avLst/>
            </a:prstGeom>
          </p:spPr>
        </p:pic>
        <p:pic>
          <p:nvPicPr>
            <p:cNvPr id="27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C57B95DE-6A98-0091-BD3C-C2F67F00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22801" y="1634400"/>
              <a:ext cx="360000" cy="360000"/>
            </a:xfrm>
            <a:prstGeom prst="rect">
              <a:avLst/>
            </a:prstGeom>
          </p:spPr>
        </p:pic>
        <p:pic>
          <p:nvPicPr>
            <p:cNvPr id="33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6983F8AF-FD79-FC02-D91E-9949137CD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2673" y="2066400"/>
              <a:ext cx="360000" cy="360000"/>
            </a:xfrm>
            <a:prstGeom prst="rect">
              <a:avLst/>
            </a:prstGeom>
          </p:spPr>
        </p:pic>
        <p:pic>
          <p:nvPicPr>
            <p:cNvPr id="3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1B65476E-0FA2-48BC-600D-E8D9D193A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2673" y="2066400"/>
              <a:ext cx="360000" cy="360000"/>
            </a:xfrm>
            <a:prstGeom prst="rect">
              <a:avLst/>
            </a:prstGeom>
          </p:spPr>
        </p:pic>
        <p:pic>
          <p:nvPicPr>
            <p:cNvPr id="35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AEBA5858-D265-21E3-A99A-4A294CA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7737" y="2066400"/>
              <a:ext cx="360000" cy="360000"/>
            </a:xfrm>
            <a:prstGeom prst="rect">
              <a:avLst/>
            </a:prstGeom>
          </p:spPr>
        </p:pic>
        <p:pic>
          <p:nvPicPr>
            <p:cNvPr id="36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47F24CDB-8654-DC5C-FC70-C368139B1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7737" y="2066400"/>
              <a:ext cx="360000" cy="360000"/>
            </a:xfrm>
            <a:prstGeom prst="rect">
              <a:avLst/>
            </a:prstGeom>
          </p:spPr>
        </p:pic>
        <p:pic>
          <p:nvPicPr>
            <p:cNvPr id="37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4C83E6D0-DB49-77C6-E097-2DFAF20E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22801" y="2066400"/>
              <a:ext cx="360000" cy="360000"/>
            </a:xfrm>
            <a:prstGeom prst="rect">
              <a:avLst/>
            </a:prstGeom>
          </p:spPr>
        </p:pic>
        <p:pic>
          <p:nvPicPr>
            <p:cNvPr id="43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D1F21DD4-12E5-F7A5-542D-3E717DDF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2673" y="2499600"/>
              <a:ext cx="360000" cy="360000"/>
            </a:xfrm>
            <a:prstGeom prst="rect">
              <a:avLst/>
            </a:prstGeom>
          </p:spPr>
        </p:pic>
        <p:pic>
          <p:nvPicPr>
            <p:cNvPr id="44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B9BCBA5C-A2FC-2962-4B95-3263B4D1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2673" y="2499600"/>
              <a:ext cx="360000" cy="360000"/>
            </a:xfrm>
            <a:prstGeom prst="rect">
              <a:avLst/>
            </a:prstGeom>
          </p:spPr>
        </p:pic>
        <p:pic>
          <p:nvPicPr>
            <p:cNvPr id="45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ECACEE53-E8A0-146E-5354-3243E620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7737" y="2499600"/>
              <a:ext cx="360000" cy="360000"/>
            </a:xfrm>
            <a:prstGeom prst="rect">
              <a:avLst/>
            </a:prstGeom>
          </p:spPr>
        </p:pic>
        <p:pic>
          <p:nvPicPr>
            <p:cNvPr id="46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3E55A6EC-F863-0820-25E9-62D37627D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7737" y="2499600"/>
              <a:ext cx="360000" cy="360000"/>
            </a:xfrm>
            <a:prstGeom prst="rect">
              <a:avLst/>
            </a:prstGeom>
          </p:spPr>
        </p:pic>
        <p:pic>
          <p:nvPicPr>
            <p:cNvPr id="47" name="Inhaltsplatzhalter 7" descr="Straßenbahnwagen mit einfarbiger Füllung">
              <a:extLst>
                <a:ext uri="{FF2B5EF4-FFF2-40B4-BE49-F238E27FC236}">
                  <a16:creationId xmlns:a16="http://schemas.microsoft.com/office/drawing/2014/main" id="{F2D24420-DE31-24CF-3682-CF4AAE1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22801" y="2499600"/>
              <a:ext cx="360000" cy="360000"/>
            </a:xfrm>
            <a:prstGeom prst="rect">
              <a:avLst/>
            </a:prstGeom>
          </p:spPr>
        </p:pic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0ADA499C-6048-6D15-311D-A6C3CBB26FC1}"/>
              </a:ext>
            </a:extLst>
          </p:cNvPr>
          <p:cNvGrpSpPr/>
          <p:nvPr/>
        </p:nvGrpSpPr>
        <p:grpSpPr>
          <a:xfrm>
            <a:off x="3585425" y="1226404"/>
            <a:ext cx="4701775" cy="2115300"/>
            <a:chOff x="3589026" y="1629604"/>
            <a:chExt cx="4701775" cy="2115300"/>
          </a:xfrm>
        </p:grpSpPr>
        <p:pic>
          <p:nvPicPr>
            <p:cNvPr id="77" name="Grafik 76" descr="Bus mit einfarbiger Füllung">
              <a:extLst>
                <a:ext uri="{FF2B5EF4-FFF2-40B4-BE49-F238E27FC236}">
                  <a16:creationId xmlns:a16="http://schemas.microsoft.com/office/drawing/2014/main" id="{D210736F-7605-E7A4-DB3A-94503153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1629604"/>
              <a:ext cx="360000" cy="360000"/>
            </a:xfrm>
            <a:prstGeom prst="rect">
              <a:avLst/>
            </a:prstGeom>
          </p:spPr>
        </p:pic>
        <p:pic>
          <p:nvPicPr>
            <p:cNvPr id="78" name="Grafik 77" descr="Bus mit einfarbiger Füllung">
              <a:extLst>
                <a:ext uri="{FF2B5EF4-FFF2-40B4-BE49-F238E27FC236}">
                  <a16:creationId xmlns:a16="http://schemas.microsoft.com/office/drawing/2014/main" id="{C2B306C5-A95A-3887-4AE4-2613C04DE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1629604"/>
              <a:ext cx="360000" cy="360000"/>
            </a:xfrm>
            <a:prstGeom prst="rect">
              <a:avLst/>
            </a:prstGeom>
          </p:spPr>
        </p:pic>
        <p:pic>
          <p:nvPicPr>
            <p:cNvPr id="79" name="Grafik 78" descr="Bus mit einfarbiger Füllung">
              <a:extLst>
                <a:ext uri="{FF2B5EF4-FFF2-40B4-BE49-F238E27FC236}">
                  <a16:creationId xmlns:a16="http://schemas.microsoft.com/office/drawing/2014/main" id="{93F9E7D6-1A3B-9E4E-43AA-6D2B43B0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1629604"/>
              <a:ext cx="360000" cy="360000"/>
            </a:xfrm>
            <a:prstGeom prst="rect">
              <a:avLst/>
            </a:prstGeom>
          </p:spPr>
        </p:pic>
        <p:pic>
          <p:nvPicPr>
            <p:cNvPr id="80" name="Grafik 79" descr="Bus mit einfarbiger Füllung">
              <a:extLst>
                <a:ext uri="{FF2B5EF4-FFF2-40B4-BE49-F238E27FC236}">
                  <a16:creationId xmlns:a16="http://schemas.microsoft.com/office/drawing/2014/main" id="{76AE3E71-0F3A-FBE8-8859-1F4182BE9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1629604"/>
              <a:ext cx="360000" cy="360000"/>
            </a:xfrm>
            <a:prstGeom prst="rect">
              <a:avLst/>
            </a:prstGeom>
          </p:spPr>
        </p:pic>
        <p:pic>
          <p:nvPicPr>
            <p:cNvPr id="81" name="Grafik 80" descr="Bus mit einfarbiger Füllung">
              <a:extLst>
                <a:ext uri="{FF2B5EF4-FFF2-40B4-BE49-F238E27FC236}">
                  <a16:creationId xmlns:a16="http://schemas.microsoft.com/office/drawing/2014/main" id="{8772C9BF-C2D3-B90B-D17E-498DA7BE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1629604"/>
              <a:ext cx="360000" cy="360000"/>
            </a:xfrm>
            <a:prstGeom prst="rect">
              <a:avLst/>
            </a:prstGeom>
          </p:spPr>
        </p:pic>
        <p:pic>
          <p:nvPicPr>
            <p:cNvPr id="92" name="Grafik 91" descr="Bus mit einfarbiger Füllung">
              <a:extLst>
                <a:ext uri="{FF2B5EF4-FFF2-40B4-BE49-F238E27FC236}">
                  <a16:creationId xmlns:a16="http://schemas.microsoft.com/office/drawing/2014/main" id="{A66B4DAC-90FD-F278-7A7A-91C75A14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1634400"/>
              <a:ext cx="360000" cy="360000"/>
            </a:xfrm>
            <a:prstGeom prst="rect">
              <a:avLst/>
            </a:prstGeom>
          </p:spPr>
        </p:pic>
        <p:pic>
          <p:nvPicPr>
            <p:cNvPr id="93" name="Grafik 92" descr="Bus mit einfarbiger Füllung">
              <a:extLst>
                <a:ext uri="{FF2B5EF4-FFF2-40B4-BE49-F238E27FC236}">
                  <a16:creationId xmlns:a16="http://schemas.microsoft.com/office/drawing/2014/main" id="{55484ABC-3E6A-E689-74C3-BCE0EDC6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1634400"/>
              <a:ext cx="360000" cy="360000"/>
            </a:xfrm>
            <a:prstGeom prst="rect">
              <a:avLst/>
            </a:prstGeom>
          </p:spPr>
        </p:pic>
        <p:pic>
          <p:nvPicPr>
            <p:cNvPr id="94" name="Grafik 93" descr="Bus mit einfarbiger Füllung">
              <a:extLst>
                <a:ext uri="{FF2B5EF4-FFF2-40B4-BE49-F238E27FC236}">
                  <a16:creationId xmlns:a16="http://schemas.microsoft.com/office/drawing/2014/main" id="{4C82EC47-E88D-009D-F8A5-6E7035074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1634400"/>
              <a:ext cx="360000" cy="360000"/>
            </a:xfrm>
            <a:prstGeom prst="rect">
              <a:avLst/>
            </a:prstGeom>
          </p:spPr>
        </p:pic>
        <p:pic>
          <p:nvPicPr>
            <p:cNvPr id="95" name="Grafik 94" descr="Bus mit einfarbiger Füllung">
              <a:extLst>
                <a:ext uri="{FF2B5EF4-FFF2-40B4-BE49-F238E27FC236}">
                  <a16:creationId xmlns:a16="http://schemas.microsoft.com/office/drawing/2014/main" id="{0EA63DE3-4058-DB49-EBF7-109B6E62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1634400"/>
              <a:ext cx="360000" cy="360000"/>
            </a:xfrm>
            <a:prstGeom prst="rect">
              <a:avLst/>
            </a:prstGeom>
          </p:spPr>
        </p:pic>
        <p:pic>
          <p:nvPicPr>
            <p:cNvPr id="96" name="Grafik 95" descr="Bus mit einfarbiger Füllung">
              <a:extLst>
                <a:ext uri="{FF2B5EF4-FFF2-40B4-BE49-F238E27FC236}">
                  <a16:creationId xmlns:a16="http://schemas.microsoft.com/office/drawing/2014/main" id="{81D64E92-54AD-051C-FF64-E9272786C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1634400"/>
              <a:ext cx="360000" cy="360000"/>
            </a:xfrm>
            <a:prstGeom prst="rect">
              <a:avLst/>
            </a:prstGeom>
          </p:spPr>
        </p:pic>
        <p:pic>
          <p:nvPicPr>
            <p:cNvPr id="102" name="Grafik 101" descr="Bus mit einfarbiger Füllung">
              <a:extLst>
                <a:ext uri="{FF2B5EF4-FFF2-40B4-BE49-F238E27FC236}">
                  <a16:creationId xmlns:a16="http://schemas.microsoft.com/office/drawing/2014/main" id="{6507E1C4-F3BF-A5E3-3599-B8E3A56B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1964097"/>
              <a:ext cx="360000" cy="360000"/>
            </a:xfrm>
            <a:prstGeom prst="rect">
              <a:avLst/>
            </a:prstGeom>
          </p:spPr>
        </p:pic>
        <p:pic>
          <p:nvPicPr>
            <p:cNvPr id="103" name="Grafik 102" descr="Bus mit einfarbiger Füllung">
              <a:extLst>
                <a:ext uri="{FF2B5EF4-FFF2-40B4-BE49-F238E27FC236}">
                  <a16:creationId xmlns:a16="http://schemas.microsoft.com/office/drawing/2014/main" id="{064F984E-4937-CE63-EBF7-13317471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1964097"/>
              <a:ext cx="360000" cy="360000"/>
            </a:xfrm>
            <a:prstGeom prst="rect">
              <a:avLst/>
            </a:prstGeom>
          </p:spPr>
        </p:pic>
        <p:pic>
          <p:nvPicPr>
            <p:cNvPr id="104" name="Grafik 103" descr="Bus mit einfarbiger Füllung">
              <a:extLst>
                <a:ext uri="{FF2B5EF4-FFF2-40B4-BE49-F238E27FC236}">
                  <a16:creationId xmlns:a16="http://schemas.microsoft.com/office/drawing/2014/main" id="{6AA4137B-5CF0-5A47-D9AE-758A76DF0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1964097"/>
              <a:ext cx="360000" cy="360000"/>
            </a:xfrm>
            <a:prstGeom prst="rect">
              <a:avLst/>
            </a:prstGeom>
          </p:spPr>
        </p:pic>
        <p:pic>
          <p:nvPicPr>
            <p:cNvPr id="105" name="Grafik 104" descr="Bus mit einfarbiger Füllung">
              <a:extLst>
                <a:ext uri="{FF2B5EF4-FFF2-40B4-BE49-F238E27FC236}">
                  <a16:creationId xmlns:a16="http://schemas.microsoft.com/office/drawing/2014/main" id="{A7A792C8-75BB-3084-2D88-A45216A5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1964097"/>
              <a:ext cx="360000" cy="360000"/>
            </a:xfrm>
            <a:prstGeom prst="rect">
              <a:avLst/>
            </a:prstGeom>
          </p:spPr>
        </p:pic>
        <p:pic>
          <p:nvPicPr>
            <p:cNvPr id="106" name="Grafik 105" descr="Bus mit einfarbiger Füllung">
              <a:extLst>
                <a:ext uri="{FF2B5EF4-FFF2-40B4-BE49-F238E27FC236}">
                  <a16:creationId xmlns:a16="http://schemas.microsoft.com/office/drawing/2014/main" id="{3BB4F8D7-DF39-5F15-AF50-1F971FD2D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1964097"/>
              <a:ext cx="360000" cy="360000"/>
            </a:xfrm>
            <a:prstGeom prst="rect">
              <a:avLst/>
            </a:prstGeom>
          </p:spPr>
        </p:pic>
        <p:pic>
          <p:nvPicPr>
            <p:cNvPr id="107" name="Grafik 106" descr="Bus mit einfarbiger Füllung">
              <a:extLst>
                <a:ext uri="{FF2B5EF4-FFF2-40B4-BE49-F238E27FC236}">
                  <a16:creationId xmlns:a16="http://schemas.microsoft.com/office/drawing/2014/main" id="{CC418A26-1547-1EDA-CDA5-14D3C66A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1968893"/>
              <a:ext cx="360000" cy="360000"/>
            </a:xfrm>
            <a:prstGeom prst="rect">
              <a:avLst/>
            </a:prstGeom>
          </p:spPr>
        </p:pic>
        <p:pic>
          <p:nvPicPr>
            <p:cNvPr id="108" name="Grafik 107" descr="Bus mit einfarbiger Füllung">
              <a:extLst>
                <a:ext uri="{FF2B5EF4-FFF2-40B4-BE49-F238E27FC236}">
                  <a16:creationId xmlns:a16="http://schemas.microsoft.com/office/drawing/2014/main" id="{A0109B35-4D01-BB05-CA37-E6F1A6183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1968893"/>
              <a:ext cx="360000" cy="360000"/>
            </a:xfrm>
            <a:prstGeom prst="rect">
              <a:avLst/>
            </a:prstGeom>
          </p:spPr>
        </p:pic>
        <p:pic>
          <p:nvPicPr>
            <p:cNvPr id="109" name="Grafik 108" descr="Bus mit einfarbiger Füllung">
              <a:extLst>
                <a:ext uri="{FF2B5EF4-FFF2-40B4-BE49-F238E27FC236}">
                  <a16:creationId xmlns:a16="http://schemas.microsoft.com/office/drawing/2014/main" id="{B7419FAB-C602-62FF-4441-141066B9B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1968893"/>
              <a:ext cx="360000" cy="360000"/>
            </a:xfrm>
            <a:prstGeom prst="rect">
              <a:avLst/>
            </a:prstGeom>
          </p:spPr>
        </p:pic>
        <p:pic>
          <p:nvPicPr>
            <p:cNvPr id="110" name="Grafik 109" descr="Bus mit einfarbiger Füllung">
              <a:extLst>
                <a:ext uri="{FF2B5EF4-FFF2-40B4-BE49-F238E27FC236}">
                  <a16:creationId xmlns:a16="http://schemas.microsoft.com/office/drawing/2014/main" id="{0A74E153-B46A-F297-B610-43CD1C2DF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1968893"/>
              <a:ext cx="360000" cy="360000"/>
            </a:xfrm>
            <a:prstGeom prst="rect">
              <a:avLst/>
            </a:prstGeom>
          </p:spPr>
        </p:pic>
        <p:pic>
          <p:nvPicPr>
            <p:cNvPr id="111" name="Grafik 110" descr="Bus mit einfarbiger Füllung">
              <a:extLst>
                <a:ext uri="{FF2B5EF4-FFF2-40B4-BE49-F238E27FC236}">
                  <a16:creationId xmlns:a16="http://schemas.microsoft.com/office/drawing/2014/main" id="{A93C8864-0A91-7297-92A7-5EE2C1A63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1968893"/>
              <a:ext cx="360000" cy="360000"/>
            </a:xfrm>
            <a:prstGeom prst="rect">
              <a:avLst/>
            </a:prstGeom>
          </p:spPr>
        </p:pic>
        <p:pic>
          <p:nvPicPr>
            <p:cNvPr id="112" name="Grafik 111" descr="Bus mit einfarbiger Füllung">
              <a:extLst>
                <a:ext uri="{FF2B5EF4-FFF2-40B4-BE49-F238E27FC236}">
                  <a16:creationId xmlns:a16="http://schemas.microsoft.com/office/drawing/2014/main" id="{85E39E0D-118E-92D7-5993-934A8CFA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2324097"/>
              <a:ext cx="360000" cy="360000"/>
            </a:xfrm>
            <a:prstGeom prst="rect">
              <a:avLst/>
            </a:prstGeom>
          </p:spPr>
        </p:pic>
        <p:pic>
          <p:nvPicPr>
            <p:cNvPr id="113" name="Grafik 112" descr="Bus mit einfarbiger Füllung">
              <a:extLst>
                <a:ext uri="{FF2B5EF4-FFF2-40B4-BE49-F238E27FC236}">
                  <a16:creationId xmlns:a16="http://schemas.microsoft.com/office/drawing/2014/main" id="{14F6FC84-091D-5B3A-356F-D2E50BEA2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2324097"/>
              <a:ext cx="360000" cy="360000"/>
            </a:xfrm>
            <a:prstGeom prst="rect">
              <a:avLst/>
            </a:prstGeom>
          </p:spPr>
        </p:pic>
        <p:pic>
          <p:nvPicPr>
            <p:cNvPr id="114" name="Grafik 113" descr="Bus mit einfarbiger Füllung">
              <a:extLst>
                <a:ext uri="{FF2B5EF4-FFF2-40B4-BE49-F238E27FC236}">
                  <a16:creationId xmlns:a16="http://schemas.microsoft.com/office/drawing/2014/main" id="{4A4A3835-3F18-9620-03BF-F775EA561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2324097"/>
              <a:ext cx="360000" cy="360000"/>
            </a:xfrm>
            <a:prstGeom prst="rect">
              <a:avLst/>
            </a:prstGeom>
          </p:spPr>
        </p:pic>
        <p:pic>
          <p:nvPicPr>
            <p:cNvPr id="115" name="Grafik 114" descr="Bus mit einfarbiger Füllung">
              <a:extLst>
                <a:ext uri="{FF2B5EF4-FFF2-40B4-BE49-F238E27FC236}">
                  <a16:creationId xmlns:a16="http://schemas.microsoft.com/office/drawing/2014/main" id="{DBDF8527-B320-3756-8C92-7F61C8C0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2324097"/>
              <a:ext cx="360000" cy="360000"/>
            </a:xfrm>
            <a:prstGeom prst="rect">
              <a:avLst/>
            </a:prstGeom>
          </p:spPr>
        </p:pic>
        <p:pic>
          <p:nvPicPr>
            <p:cNvPr id="116" name="Grafik 115" descr="Bus mit einfarbiger Füllung">
              <a:extLst>
                <a:ext uri="{FF2B5EF4-FFF2-40B4-BE49-F238E27FC236}">
                  <a16:creationId xmlns:a16="http://schemas.microsoft.com/office/drawing/2014/main" id="{237362D4-5F53-36CE-D90A-543AF0643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2324097"/>
              <a:ext cx="360000" cy="360000"/>
            </a:xfrm>
            <a:prstGeom prst="rect">
              <a:avLst/>
            </a:prstGeom>
          </p:spPr>
        </p:pic>
        <p:pic>
          <p:nvPicPr>
            <p:cNvPr id="117" name="Grafik 116" descr="Bus mit einfarbiger Füllung">
              <a:extLst>
                <a:ext uri="{FF2B5EF4-FFF2-40B4-BE49-F238E27FC236}">
                  <a16:creationId xmlns:a16="http://schemas.microsoft.com/office/drawing/2014/main" id="{425B1078-5185-8CEE-8EAC-049263893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2328893"/>
              <a:ext cx="360000" cy="360000"/>
            </a:xfrm>
            <a:prstGeom prst="rect">
              <a:avLst/>
            </a:prstGeom>
          </p:spPr>
        </p:pic>
        <p:pic>
          <p:nvPicPr>
            <p:cNvPr id="118" name="Grafik 117" descr="Bus mit einfarbiger Füllung">
              <a:extLst>
                <a:ext uri="{FF2B5EF4-FFF2-40B4-BE49-F238E27FC236}">
                  <a16:creationId xmlns:a16="http://schemas.microsoft.com/office/drawing/2014/main" id="{7A82DE3E-52BE-CAB7-68B6-02C98E80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2328893"/>
              <a:ext cx="360000" cy="360000"/>
            </a:xfrm>
            <a:prstGeom prst="rect">
              <a:avLst/>
            </a:prstGeom>
          </p:spPr>
        </p:pic>
        <p:pic>
          <p:nvPicPr>
            <p:cNvPr id="119" name="Grafik 118" descr="Bus mit einfarbiger Füllung">
              <a:extLst>
                <a:ext uri="{FF2B5EF4-FFF2-40B4-BE49-F238E27FC236}">
                  <a16:creationId xmlns:a16="http://schemas.microsoft.com/office/drawing/2014/main" id="{A41BDC40-C8DF-22E8-55D7-7702E71F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2328893"/>
              <a:ext cx="360000" cy="360000"/>
            </a:xfrm>
            <a:prstGeom prst="rect">
              <a:avLst/>
            </a:prstGeom>
          </p:spPr>
        </p:pic>
        <p:pic>
          <p:nvPicPr>
            <p:cNvPr id="120" name="Grafik 119" descr="Bus mit einfarbiger Füllung">
              <a:extLst>
                <a:ext uri="{FF2B5EF4-FFF2-40B4-BE49-F238E27FC236}">
                  <a16:creationId xmlns:a16="http://schemas.microsoft.com/office/drawing/2014/main" id="{1F022E42-A01E-4A34-61FD-5B0A13436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2328893"/>
              <a:ext cx="360000" cy="360000"/>
            </a:xfrm>
            <a:prstGeom prst="rect">
              <a:avLst/>
            </a:prstGeom>
          </p:spPr>
        </p:pic>
        <p:pic>
          <p:nvPicPr>
            <p:cNvPr id="121" name="Grafik 120" descr="Bus mit einfarbiger Füllung">
              <a:extLst>
                <a:ext uri="{FF2B5EF4-FFF2-40B4-BE49-F238E27FC236}">
                  <a16:creationId xmlns:a16="http://schemas.microsoft.com/office/drawing/2014/main" id="{0D3391EE-FA2F-1898-05DE-4C980F28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2328893"/>
              <a:ext cx="360000" cy="360000"/>
            </a:xfrm>
            <a:prstGeom prst="rect">
              <a:avLst/>
            </a:prstGeom>
          </p:spPr>
        </p:pic>
        <p:pic>
          <p:nvPicPr>
            <p:cNvPr id="122" name="Grafik 121" descr="Bus mit einfarbiger Füllung">
              <a:extLst>
                <a:ext uri="{FF2B5EF4-FFF2-40B4-BE49-F238E27FC236}">
                  <a16:creationId xmlns:a16="http://schemas.microsoft.com/office/drawing/2014/main" id="{36923897-37B8-CC48-F8FE-190EE99D1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2801" y="2674502"/>
              <a:ext cx="360000" cy="360000"/>
            </a:xfrm>
            <a:prstGeom prst="rect">
              <a:avLst/>
            </a:prstGeom>
          </p:spPr>
        </p:pic>
        <p:pic>
          <p:nvPicPr>
            <p:cNvPr id="123" name="Grafik 122" descr="Bus mit einfarbiger Füllung">
              <a:extLst>
                <a:ext uri="{FF2B5EF4-FFF2-40B4-BE49-F238E27FC236}">
                  <a16:creationId xmlns:a16="http://schemas.microsoft.com/office/drawing/2014/main" id="{70BE2805-C69A-6860-D475-79DD526C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5201" y="2674502"/>
              <a:ext cx="360000" cy="360000"/>
            </a:xfrm>
            <a:prstGeom prst="rect">
              <a:avLst/>
            </a:prstGeom>
          </p:spPr>
        </p:pic>
        <p:pic>
          <p:nvPicPr>
            <p:cNvPr id="124" name="Grafik 123" descr="Bus mit einfarbiger Füllung">
              <a:extLst>
                <a:ext uri="{FF2B5EF4-FFF2-40B4-BE49-F238E27FC236}">
                  <a16:creationId xmlns:a16="http://schemas.microsoft.com/office/drawing/2014/main" id="{6E69E14F-AFB2-4E14-86F4-0C1CC8F1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7601" y="2674502"/>
              <a:ext cx="360000" cy="360000"/>
            </a:xfrm>
            <a:prstGeom prst="rect">
              <a:avLst/>
            </a:prstGeom>
          </p:spPr>
        </p:pic>
        <p:pic>
          <p:nvPicPr>
            <p:cNvPr id="125" name="Grafik 124" descr="Bus mit einfarbiger Füllung">
              <a:extLst>
                <a:ext uri="{FF2B5EF4-FFF2-40B4-BE49-F238E27FC236}">
                  <a16:creationId xmlns:a16="http://schemas.microsoft.com/office/drawing/2014/main" id="{BC8647FA-1D4C-DFBD-98BE-DE170285E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40001" y="2674502"/>
              <a:ext cx="360000" cy="360000"/>
            </a:xfrm>
            <a:prstGeom prst="rect">
              <a:avLst/>
            </a:prstGeom>
          </p:spPr>
        </p:pic>
        <p:pic>
          <p:nvPicPr>
            <p:cNvPr id="126" name="Grafik 125" descr="Bus mit einfarbiger Füllung">
              <a:extLst>
                <a:ext uri="{FF2B5EF4-FFF2-40B4-BE49-F238E27FC236}">
                  <a16:creationId xmlns:a16="http://schemas.microsoft.com/office/drawing/2014/main" id="{39130A6E-ACD8-4ACB-BA90-BAFFC521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22401" y="2674502"/>
              <a:ext cx="360000" cy="360000"/>
            </a:xfrm>
            <a:prstGeom prst="rect">
              <a:avLst/>
            </a:prstGeom>
          </p:spPr>
        </p:pic>
        <p:pic>
          <p:nvPicPr>
            <p:cNvPr id="127" name="Grafik 126" descr="Bus mit einfarbiger Füllung">
              <a:extLst>
                <a:ext uri="{FF2B5EF4-FFF2-40B4-BE49-F238E27FC236}">
                  <a16:creationId xmlns:a16="http://schemas.microsoft.com/office/drawing/2014/main" id="{E40902C5-A35D-E8F5-C64B-E56557A52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01201" y="2679298"/>
              <a:ext cx="360000" cy="360000"/>
            </a:xfrm>
            <a:prstGeom prst="rect">
              <a:avLst/>
            </a:prstGeom>
          </p:spPr>
        </p:pic>
        <p:pic>
          <p:nvPicPr>
            <p:cNvPr id="128" name="Grafik 127" descr="Bus mit einfarbiger Füllung">
              <a:extLst>
                <a:ext uri="{FF2B5EF4-FFF2-40B4-BE49-F238E27FC236}">
                  <a16:creationId xmlns:a16="http://schemas.microsoft.com/office/drawing/2014/main" id="{54E1A417-E4CB-8A2F-DCAC-7DC4D5A54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83601" y="2679298"/>
              <a:ext cx="360000" cy="360000"/>
            </a:xfrm>
            <a:prstGeom prst="rect">
              <a:avLst/>
            </a:prstGeom>
          </p:spPr>
        </p:pic>
        <p:pic>
          <p:nvPicPr>
            <p:cNvPr id="129" name="Grafik 128" descr="Bus mit einfarbiger Füllung">
              <a:extLst>
                <a:ext uri="{FF2B5EF4-FFF2-40B4-BE49-F238E27FC236}">
                  <a16:creationId xmlns:a16="http://schemas.microsoft.com/office/drawing/2014/main" id="{1CD2F69D-6347-13C8-DA06-A7A0E8E3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6001" y="2679298"/>
              <a:ext cx="360000" cy="360000"/>
            </a:xfrm>
            <a:prstGeom prst="rect">
              <a:avLst/>
            </a:prstGeom>
          </p:spPr>
        </p:pic>
        <p:pic>
          <p:nvPicPr>
            <p:cNvPr id="130" name="Grafik 129" descr="Bus mit einfarbiger Füllung">
              <a:extLst>
                <a:ext uri="{FF2B5EF4-FFF2-40B4-BE49-F238E27FC236}">
                  <a16:creationId xmlns:a16="http://schemas.microsoft.com/office/drawing/2014/main" id="{432743C8-25B0-221F-6A6F-73F84442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8401" y="2679298"/>
              <a:ext cx="360000" cy="360000"/>
            </a:xfrm>
            <a:prstGeom prst="rect">
              <a:avLst/>
            </a:prstGeom>
          </p:spPr>
        </p:pic>
        <p:pic>
          <p:nvPicPr>
            <p:cNvPr id="131" name="Grafik 130" descr="Bus mit einfarbiger Füllung">
              <a:extLst>
                <a:ext uri="{FF2B5EF4-FFF2-40B4-BE49-F238E27FC236}">
                  <a16:creationId xmlns:a16="http://schemas.microsoft.com/office/drawing/2014/main" id="{D2BD6731-87B6-089B-FC4D-BF43CCA9D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30801" y="2679298"/>
              <a:ext cx="360000" cy="360000"/>
            </a:xfrm>
            <a:prstGeom prst="rect">
              <a:avLst/>
            </a:prstGeom>
          </p:spPr>
        </p:pic>
        <p:pic>
          <p:nvPicPr>
            <p:cNvPr id="132" name="Grafik 131" descr="Bus mit einfarbiger Füllung">
              <a:extLst>
                <a:ext uri="{FF2B5EF4-FFF2-40B4-BE49-F238E27FC236}">
                  <a16:creationId xmlns:a16="http://schemas.microsoft.com/office/drawing/2014/main" id="{E47642BD-EA3B-28C6-7211-7DA5109B4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3024907"/>
              <a:ext cx="360000" cy="360000"/>
            </a:xfrm>
            <a:prstGeom prst="rect">
              <a:avLst/>
            </a:prstGeom>
          </p:spPr>
        </p:pic>
        <p:pic>
          <p:nvPicPr>
            <p:cNvPr id="133" name="Grafik 132" descr="Bus mit einfarbiger Füllung">
              <a:extLst>
                <a:ext uri="{FF2B5EF4-FFF2-40B4-BE49-F238E27FC236}">
                  <a16:creationId xmlns:a16="http://schemas.microsoft.com/office/drawing/2014/main" id="{6FE18B0E-ABF7-0444-CD62-E4FD710B5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3024907"/>
              <a:ext cx="360000" cy="360000"/>
            </a:xfrm>
            <a:prstGeom prst="rect">
              <a:avLst/>
            </a:prstGeom>
          </p:spPr>
        </p:pic>
        <p:pic>
          <p:nvPicPr>
            <p:cNvPr id="134" name="Grafik 133" descr="Bus mit einfarbiger Füllung">
              <a:extLst>
                <a:ext uri="{FF2B5EF4-FFF2-40B4-BE49-F238E27FC236}">
                  <a16:creationId xmlns:a16="http://schemas.microsoft.com/office/drawing/2014/main" id="{DD90FD14-4BBC-9D25-F7B9-7E4EF1D76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3024907"/>
              <a:ext cx="360000" cy="360000"/>
            </a:xfrm>
            <a:prstGeom prst="rect">
              <a:avLst/>
            </a:prstGeom>
          </p:spPr>
        </p:pic>
        <p:pic>
          <p:nvPicPr>
            <p:cNvPr id="135" name="Grafik 134" descr="Bus mit einfarbiger Füllung">
              <a:extLst>
                <a:ext uri="{FF2B5EF4-FFF2-40B4-BE49-F238E27FC236}">
                  <a16:creationId xmlns:a16="http://schemas.microsoft.com/office/drawing/2014/main" id="{AB4470D5-FF69-BEFA-60DD-51D882F39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3024907"/>
              <a:ext cx="360000" cy="360000"/>
            </a:xfrm>
            <a:prstGeom prst="rect">
              <a:avLst/>
            </a:prstGeom>
          </p:spPr>
        </p:pic>
        <p:pic>
          <p:nvPicPr>
            <p:cNvPr id="136" name="Grafik 135" descr="Bus mit einfarbiger Füllung">
              <a:extLst>
                <a:ext uri="{FF2B5EF4-FFF2-40B4-BE49-F238E27FC236}">
                  <a16:creationId xmlns:a16="http://schemas.microsoft.com/office/drawing/2014/main" id="{C2AC7478-3ECA-2F59-F53A-BE2609BD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3024907"/>
              <a:ext cx="360000" cy="360000"/>
            </a:xfrm>
            <a:prstGeom prst="rect">
              <a:avLst/>
            </a:prstGeom>
          </p:spPr>
        </p:pic>
        <p:pic>
          <p:nvPicPr>
            <p:cNvPr id="137" name="Grafik 136" descr="Bus mit einfarbiger Füllung">
              <a:extLst>
                <a:ext uri="{FF2B5EF4-FFF2-40B4-BE49-F238E27FC236}">
                  <a16:creationId xmlns:a16="http://schemas.microsoft.com/office/drawing/2014/main" id="{52527200-72D0-7966-4CD8-67A854E5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3029703"/>
              <a:ext cx="360000" cy="360000"/>
            </a:xfrm>
            <a:prstGeom prst="rect">
              <a:avLst/>
            </a:prstGeom>
          </p:spPr>
        </p:pic>
        <p:pic>
          <p:nvPicPr>
            <p:cNvPr id="138" name="Grafik 137" descr="Bus mit einfarbiger Füllung">
              <a:extLst>
                <a:ext uri="{FF2B5EF4-FFF2-40B4-BE49-F238E27FC236}">
                  <a16:creationId xmlns:a16="http://schemas.microsoft.com/office/drawing/2014/main" id="{696F1B06-6E91-2910-9EF7-79865ACE4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3029703"/>
              <a:ext cx="360000" cy="360000"/>
            </a:xfrm>
            <a:prstGeom prst="rect">
              <a:avLst/>
            </a:prstGeom>
          </p:spPr>
        </p:pic>
        <p:pic>
          <p:nvPicPr>
            <p:cNvPr id="139" name="Grafik 138" descr="Bus mit einfarbiger Füllung">
              <a:extLst>
                <a:ext uri="{FF2B5EF4-FFF2-40B4-BE49-F238E27FC236}">
                  <a16:creationId xmlns:a16="http://schemas.microsoft.com/office/drawing/2014/main" id="{10030608-95B1-3106-8B7A-416520ECF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3029703"/>
              <a:ext cx="360000" cy="360000"/>
            </a:xfrm>
            <a:prstGeom prst="rect">
              <a:avLst/>
            </a:prstGeom>
          </p:spPr>
        </p:pic>
        <p:pic>
          <p:nvPicPr>
            <p:cNvPr id="140" name="Grafik 139" descr="Bus mit einfarbiger Füllung">
              <a:extLst>
                <a:ext uri="{FF2B5EF4-FFF2-40B4-BE49-F238E27FC236}">
                  <a16:creationId xmlns:a16="http://schemas.microsoft.com/office/drawing/2014/main" id="{6E7E5036-5784-51B9-8C22-82700FD5F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626" y="3029703"/>
              <a:ext cx="360000" cy="360000"/>
            </a:xfrm>
            <a:prstGeom prst="rect">
              <a:avLst/>
            </a:prstGeom>
          </p:spPr>
        </p:pic>
        <p:pic>
          <p:nvPicPr>
            <p:cNvPr id="141" name="Grafik 140" descr="Bus mit einfarbiger Füllung">
              <a:extLst>
                <a:ext uri="{FF2B5EF4-FFF2-40B4-BE49-F238E27FC236}">
                  <a16:creationId xmlns:a16="http://schemas.microsoft.com/office/drawing/2014/main" id="{B7BBA371-9863-21E8-6A0A-B93EDC033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7026" y="3029703"/>
              <a:ext cx="360000" cy="360000"/>
            </a:xfrm>
            <a:prstGeom prst="rect">
              <a:avLst/>
            </a:prstGeom>
          </p:spPr>
        </p:pic>
        <p:pic>
          <p:nvPicPr>
            <p:cNvPr id="142" name="Grafik 141" descr="Bus mit einfarbiger Füllung">
              <a:extLst>
                <a:ext uri="{FF2B5EF4-FFF2-40B4-BE49-F238E27FC236}">
                  <a16:creationId xmlns:a16="http://schemas.microsoft.com/office/drawing/2014/main" id="{4F1BA323-3269-78EB-6512-9A4A08F6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9026" y="3380108"/>
              <a:ext cx="360000" cy="360000"/>
            </a:xfrm>
            <a:prstGeom prst="rect">
              <a:avLst/>
            </a:prstGeom>
          </p:spPr>
        </p:pic>
        <p:pic>
          <p:nvPicPr>
            <p:cNvPr id="143" name="Grafik 142" descr="Bus mit einfarbiger Füllung">
              <a:extLst>
                <a:ext uri="{FF2B5EF4-FFF2-40B4-BE49-F238E27FC236}">
                  <a16:creationId xmlns:a16="http://schemas.microsoft.com/office/drawing/2014/main" id="{F7C16C95-9493-20CB-1EF0-72732F97A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426" y="3380108"/>
              <a:ext cx="360000" cy="360000"/>
            </a:xfrm>
            <a:prstGeom prst="rect">
              <a:avLst/>
            </a:prstGeom>
          </p:spPr>
        </p:pic>
        <p:pic>
          <p:nvPicPr>
            <p:cNvPr id="144" name="Grafik 143" descr="Bus mit einfarbiger Füllung">
              <a:extLst>
                <a:ext uri="{FF2B5EF4-FFF2-40B4-BE49-F238E27FC236}">
                  <a16:creationId xmlns:a16="http://schemas.microsoft.com/office/drawing/2014/main" id="{4E46AEB4-1ECA-A4CA-163F-493DCDB7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3826" y="3380108"/>
              <a:ext cx="360000" cy="360000"/>
            </a:xfrm>
            <a:prstGeom prst="rect">
              <a:avLst/>
            </a:prstGeom>
          </p:spPr>
        </p:pic>
        <p:pic>
          <p:nvPicPr>
            <p:cNvPr id="145" name="Grafik 144" descr="Bus mit einfarbiger Füllung">
              <a:extLst>
                <a:ext uri="{FF2B5EF4-FFF2-40B4-BE49-F238E27FC236}">
                  <a16:creationId xmlns:a16="http://schemas.microsoft.com/office/drawing/2014/main" id="{7708AC52-8C4F-B67B-0455-2DC0B1DA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226" y="3380108"/>
              <a:ext cx="360000" cy="360000"/>
            </a:xfrm>
            <a:prstGeom prst="rect">
              <a:avLst/>
            </a:prstGeom>
          </p:spPr>
        </p:pic>
        <p:pic>
          <p:nvPicPr>
            <p:cNvPr id="146" name="Grafik 145" descr="Bus mit einfarbiger Füllung">
              <a:extLst>
                <a:ext uri="{FF2B5EF4-FFF2-40B4-BE49-F238E27FC236}">
                  <a16:creationId xmlns:a16="http://schemas.microsoft.com/office/drawing/2014/main" id="{104321F4-F835-1D30-94FA-E66824D3C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8626" y="3380108"/>
              <a:ext cx="360000" cy="360000"/>
            </a:xfrm>
            <a:prstGeom prst="rect">
              <a:avLst/>
            </a:prstGeom>
          </p:spPr>
        </p:pic>
        <p:pic>
          <p:nvPicPr>
            <p:cNvPr id="147" name="Grafik 146" descr="Bus mit einfarbiger Füllung">
              <a:extLst>
                <a:ext uri="{FF2B5EF4-FFF2-40B4-BE49-F238E27FC236}">
                  <a16:creationId xmlns:a16="http://schemas.microsoft.com/office/drawing/2014/main" id="{253BC94C-383F-E978-2D86-5AED7ED7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426" y="3384904"/>
              <a:ext cx="360000" cy="360000"/>
            </a:xfrm>
            <a:prstGeom prst="rect">
              <a:avLst/>
            </a:prstGeom>
          </p:spPr>
        </p:pic>
        <p:pic>
          <p:nvPicPr>
            <p:cNvPr id="148" name="Grafik 147" descr="Bus mit einfarbiger Füllung">
              <a:extLst>
                <a:ext uri="{FF2B5EF4-FFF2-40B4-BE49-F238E27FC236}">
                  <a16:creationId xmlns:a16="http://schemas.microsoft.com/office/drawing/2014/main" id="{7BB9A3F5-6D68-DD18-B27D-D3119ADB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9826" y="3384904"/>
              <a:ext cx="360000" cy="360000"/>
            </a:xfrm>
            <a:prstGeom prst="rect">
              <a:avLst/>
            </a:prstGeom>
          </p:spPr>
        </p:pic>
        <p:pic>
          <p:nvPicPr>
            <p:cNvPr id="149" name="Grafik 148" descr="Bus mit einfarbiger Füllung">
              <a:extLst>
                <a:ext uri="{FF2B5EF4-FFF2-40B4-BE49-F238E27FC236}">
                  <a16:creationId xmlns:a16="http://schemas.microsoft.com/office/drawing/2014/main" id="{878F9907-1F92-C34F-10EF-C97E69D17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2226" y="3384904"/>
              <a:ext cx="360000" cy="360000"/>
            </a:xfrm>
            <a:prstGeom prst="rect">
              <a:avLst/>
            </a:prstGeom>
          </p:spPr>
        </p:pic>
      </p:grpSp>
      <p:sp>
        <p:nvSpPr>
          <p:cNvPr id="152" name="Textfeld 151">
            <a:extLst>
              <a:ext uri="{FF2B5EF4-FFF2-40B4-BE49-F238E27FC236}">
                <a16:creationId xmlns:a16="http://schemas.microsoft.com/office/drawing/2014/main" id="{AE3B4134-783D-CA17-07F7-A770B6F9F829}"/>
              </a:ext>
            </a:extLst>
          </p:cNvPr>
          <p:cNvSpPr txBox="1"/>
          <p:nvPr/>
        </p:nvSpPr>
        <p:spPr>
          <a:xfrm>
            <a:off x="5032625" y="3363913"/>
            <a:ext cx="1936800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58 Busse (Linien 29-919)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44BDBFA1-189E-611E-0124-22AC8E5A4B4D}"/>
              </a:ext>
            </a:extLst>
          </p:cNvPr>
          <p:cNvSpPr txBox="1"/>
          <p:nvPr/>
        </p:nvSpPr>
        <p:spPr>
          <a:xfrm>
            <a:off x="925736" y="2544627"/>
            <a:ext cx="1936800" cy="1173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15 Trams (Linien 2-17)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endParaRPr lang="de-DE" sz="1200" dirty="0"/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endParaRPr lang="de-DE" sz="1200" dirty="0"/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0 Bergbahnen (Linien 18-28)</a:t>
            </a:r>
          </a:p>
        </p:txBody>
      </p:sp>
      <p:sp>
        <p:nvSpPr>
          <p:cNvPr id="156" name="Textplatzhalter 2">
            <a:extLst>
              <a:ext uri="{FF2B5EF4-FFF2-40B4-BE49-F238E27FC236}">
                <a16:creationId xmlns:a16="http://schemas.microsoft.com/office/drawing/2014/main" id="{A371D257-866D-0D9D-2C99-42740436B2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</p:spTree>
    <p:extLst>
      <p:ext uri="{BB962C8B-B14F-4D97-AF65-F5344CB8AC3E}">
        <p14:creationId xmlns:p14="http://schemas.microsoft.com/office/powerpoint/2010/main" val="120923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Städte gibt es? </a:t>
            </a:r>
            <a:r>
              <a:rPr lang="de-DE" sz="1100" dirty="0"/>
              <a:t>(</a:t>
            </a:r>
            <a:r>
              <a:rPr lang="de-DE" sz="1100" dirty="0" err="1"/>
              <a:t>halt_lang</a:t>
            </a:r>
            <a:r>
              <a:rPr lang="de-DE" sz="1100" dirty="0"/>
              <a:t>)</a:t>
            </a:r>
            <a:endParaRPr lang="de-DE" sz="1400" dirty="0"/>
          </a:p>
          <a:p>
            <a:pPr lvl="1"/>
            <a:r>
              <a:rPr lang="de-DE" sz="1200" dirty="0"/>
              <a:t>50 Einzigartige Einträge, aber Städte sind manchmal anders geschrieben</a:t>
            </a:r>
          </a:p>
          <a:p>
            <a:r>
              <a:rPr lang="de-DE" sz="1400" dirty="0"/>
              <a:t>Wie viele Haltestellen/Haltepunkte sind aktiv/inaktiv? </a:t>
            </a:r>
            <a:r>
              <a:rPr lang="de-DE" sz="1100" dirty="0"/>
              <a:t>(</a:t>
            </a:r>
            <a:r>
              <a:rPr lang="de-DE" sz="1100" dirty="0" err="1"/>
              <a:t>halt_ist_aktiv</a:t>
            </a:r>
            <a:r>
              <a:rPr lang="de-DE" sz="1100" dirty="0"/>
              <a:t> &amp; </a:t>
            </a:r>
            <a:r>
              <a:rPr lang="de-DE" sz="1100" dirty="0" err="1"/>
              <a:t>halt_punkt_ist_aktiv</a:t>
            </a:r>
            <a:r>
              <a:rPr lang="de-DE" sz="1100" dirty="0"/>
              <a:t>)</a:t>
            </a:r>
            <a:endParaRPr lang="de-DE" sz="1400" dirty="0"/>
          </a:p>
        </p:txBody>
      </p:sp>
      <p:pic>
        <p:nvPicPr>
          <p:cNvPr id="9" name="Grafik 8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1978F6C8-8B1B-9768-9B97-35E0FAC9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800" y="2143026"/>
            <a:ext cx="4802400" cy="2739896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Einträge</a:t>
            </a:r>
          </a:p>
        </p:txBody>
      </p:sp>
    </p:spTree>
    <p:extLst>
      <p:ext uri="{BB962C8B-B14F-4D97-AF65-F5344CB8AC3E}">
        <p14:creationId xmlns:p14="http://schemas.microsoft.com/office/powerpoint/2010/main" val="1504549134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9 Institute.pptx" id="{266BC66B-825B-403F-9A9C-61AA4CDB5599}" vid="{E6FD89BB-BBE7-4ED5-9F52-F067FE05C298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D_16zu9 Institute</Template>
  <TotalTime>0</TotalTime>
  <Words>1482</Words>
  <Application>Microsoft Office PowerPoint</Application>
  <PresentationFormat>Bildschirmpräsentation (16:9)</PresentationFormat>
  <Paragraphs>416</Paragraphs>
  <Slides>28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0" baseType="lpstr">
      <vt:lpstr>Arial</vt:lpstr>
      <vt:lpstr>Uni_Stuttgart</vt:lpstr>
      <vt:lpstr>PowerPoint-Präsentation</vt:lpstr>
      <vt:lpstr>Verständnis für die Daten</vt:lpstr>
      <vt:lpstr>Verständnis für die Daten</vt:lpstr>
      <vt:lpstr>Verständnis für die Daten</vt:lpstr>
      <vt:lpstr>Verständnis für die Daten</vt:lpstr>
      <vt:lpstr>Verständnis für die Daten</vt:lpstr>
      <vt:lpstr>Verständnis für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Ozan Tastekin</dc:creator>
  <cp:lastModifiedBy>Ozan Tastekin</cp:lastModifiedBy>
  <cp:revision>13</cp:revision>
  <dcterms:created xsi:type="dcterms:W3CDTF">2023-04-13T19:22:12Z</dcterms:created>
  <dcterms:modified xsi:type="dcterms:W3CDTF">2023-11-13T19:37:16Z</dcterms:modified>
</cp:coreProperties>
</file>